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1" r:id="rId3"/>
    <p:sldId id="399" r:id="rId4"/>
    <p:sldId id="472" r:id="rId5"/>
    <p:sldId id="1279" r:id="rId6"/>
    <p:sldId id="414" r:id="rId7"/>
    <p:sldId id="1268" r:id="rId8"/>
    <p:sldId id="473" r:id="rId9"/>
    <p:sldId id="1296" r:id="rId10"/>
    <p:sldId id="1297" r:id="rId11"/>
    <p:sldId id="1270" r:id="rId12"/>
    <p:sldId id="1299" r:id="rId13"/>
    <p:sldId id="529" r:id="rId14"/>
    <p:sldId id="1303" r:id="rId15"/>
    <p:sldId id="1287" r:id="rId16"/>
    <p:sldId id="711" r:id="rId17"/>
    <p:sldId id="754" r:id="rId18"/>
    <p:sldId id="1305" r:id="rId20"/>
    <p:sldId id="726" r:id="rId21"/>
    <p:sldId id="727" r:id="rId22"/>
    <p:sldId id="1300" r:id="rId23"/>
    <p:sldId id="1318" r:id="rId24"/>
    <p:sldId id="1323" r:id="rId25"/>
    <p:sldId id="1327" r:id="rId26"/>
    <p:sldId id="1301" r:id="rId27"/>
    <p:sldId id="796" r:id="rId28"/>
    <p:sldId id="709" r:id="rId29"/>
    <p:sldId id="423" r:id="rId30"/>
    <p:sldId id="771" r:id="rId31"/>
    <p:sldId id="411" r:id="rId32"/>
    <p:sldId id="412" r:id="rId33"/>
    <p:sldId id="763" r:id="rId34"/>
    <p:sldId id="400" r:id="rId35"/>
    <p:sldId id="408" r:id="rId36"/>
    <p:sldId id="416" r:id="rId37"/>
    <p:sldId id="1311" r:id="rId38"/>
    <p:sldId id="777" r:id="rId39"/>
    <p:sldId id="419" r:id="rId40"/>
    <p:sldId id="447" r:id="rId41"/>
    <p:sldId id="619" r:id="rId42"/>
    <p:sldId id="609" r:id="rId43"/>
    <p:sldId id="418" r:id="rId44"/>
    <p:sldId id="435" r:id="rId45"/>
    <p:sldId id="1288" r:id="rId46"/>
    <p:sldId id="1308" r:id="rId47"/>
    <p:sldId id="1273" r:id="rId4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C20"/>
    <a:srgbClr val="A92311"/>
    <a:srgbClr val="CA141D"/>
    <a:srgbClr val="D40F0E"/>
    <a:srgbClr val="F90008"/>
    <a:srgbClr val="CE2D0F"/>
    <a:srgbClr val="F80036"/>
    <a:srgbClr val="F90B08"/>
    <a:srgbClr val="AC1C11"/>
    <a:srgbClr val="B33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801" autoAdjust="0"/>
  </p:normalViewPr>
  <p:slideViewPr>
    <p:cSldViewPr>
      <p:cViewPr varScale="1">
        <p:scale>
          <a:sx n="84" d="100"/>
          <a:sy n="84" d="100"/>
        </p:scale>
        <p:origin x="-96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18531-0236-488E-A7DD-B476CD1C547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FDAC89D-ED53-4C91-AEAE-378C295EB838}">
      <dgm:prSet phldrT="[文本]"/>
      <dgm:spPr/>
      <dgm:t>
        <a:bodyPr/>
        <a:lstStyle/>
        <a:p>
          <a:r>
            <a:rPr lang="zh-CN" altLang="en-US" dirty="0"/>
            <a:t>财政厅</a:t>
          </a:r>
        </a:p>
      </dgm:t>
    </dgm:pt>
    <dgm:pt modelId="{E2F5202D-17F8-4924-9BCB-D082BD665E92}" cxnId="{423C7C1C-E984-460F-93BF-AB7EA692DF59}" type="parTrans">
      <dgm:prSet/>
      <dgm:spPr/>
      <dgm:t>
        <a:bodyPr/>
        <a:lstStyle/>
        <a:p>
          <a:endParaRPr lang="zh-CN" altLang="en-US"/>
        </a:p>
      </dgm:t>
    </dgm:pt>
    <dgm:pt modelId="{010DE3B3-C61B-4FBF-87EC-E7E6584B148A}" cxnId="{423C7C1C-E984-460F-93BF-AB7EA692DF59}" type="sibTrans">
      <dgm:prSet/>
      <dgm:spPr/>
      <dgm:t>
        <a:bodyPr/>
        <a:lstStyle/>
        <a:p>
          <a:r>
            <a:rPr lang="en-US" altLang="zh-CN" dirty="0"/>
            <a:t>N</a:t>
          </a:r>
          <a:r>
            <a:rPr lang="zh-CN" altLang="en-US" dirty="0"/>
            <a:t>个交易账号</a:t>
          </a:r>
        </a:p>
      </dgm:t>
    </dgm:pt>
    <dgm:pt modelId="{2524C2FD-B10C-42E0-85D8-1497954A65FC}">
      <dgm:prSet phldrT="[文本]"/>
      <dgm:spPr/>
      <dgm:t>
        <a:bodyPr/>
        <a:lstStyle/>
        <a:p>
          <a:r>
            <a:rPr lang="en-US" altLang="zh-CN" dirty="0"/>
            <a:t>A</a:t>
          </a:r>
          <a:r>
            <a:rPr lang="zh-CN" altLang="en-US" dirty="0"/>
            <a:t>市财政局</a:t>
          </a:r>
        </a:p>
      </dgm:t>
    </dgm:pt>
    <dgm:pt modelId="{B8AB4E26-2187-4CD2-89A9-B2DAE58EC075}" cxnId="{9D283D9E-48F8-4E46-BBDC-E1E9CF3FA9A6}" type="parTrans">
      <dgm:prSet/>
      <dgm:spPr/>
      <dgm:t>
        <a:bodyPr/>
        <a:lstStyle/>
        <a:p>
          <a:endParaRPr lang="zh-CN" altLang="en-US"/>
        </a:p>
      </dgm:t>
    </dgm:pt>
    <dgm:pt modelId="{327A8939-507D-40D3-97A7-4A69820A12E0}" cxnId="{9D283D9E-48F8-4E46-BBDC-E1E9CF3FA9A6}" type="sibTrans">
      <dgm:prSet/>
      <dgm:spPr/>
      <dgm:t>
        <a:bodyPr/>
        <a:lstStyle/>
        <a:p>
          <a:r>
            <a:rPr lang="en-US" altLang="zh-CN" dirty="0"/>
            <a:t>N</a:t>
          </a:r>
          <a:r>
            <a:rPr lang="zh-CN" altLang="en-US" dirty="0"/>
            <a:t>个交易账号</a:t>
          </a:r>
        </a:p>
      </dgm:t>
    </dgm:pt>
    <dgm:pt modelId="{470AD140-E0BD-4CBF-8F9D-874999EC669D}">
      <dgm:prSet phldrT="[文本]"/>
      <dgm:spPr/>
      <dgm:t>
        <a:bodyPr/>
        <a:lstStyle/>
        <a:p>
          <a:r>
            <a:rPr lang="en-US" altLang="zh-CN" dirty="0"/>
            <a:t>B</a:t>
          </a:r>
          <a:r>
            <a:rPr lang="zh-CN" altLang="en-US" dirty="0"/>
            <a:t>市财政局</a:t>
          </a:r>
        </a:p>
      </dgm:t>
    </dgm:pt>
    <dgm:pt modelId="{D9CC6EE8-F1E7-4E39-A1DF-0AFE0A501BE5}" cxnId="{35DDEC31-0DAA-489B-9730-9F4CA4EB6406}" type="parTrans">
      <dgm:prSet/>
      <dgm:spPr/>
      <dgm:t>
        <a:bodyPr/>
        <a:lstStyle/>
        <a:p>
          <a:endParaRPr lang="zh-CN" altLang="en-US"/>
        </a:p>
      </dgm:t>
    </dgm:pt>
    <dgm:pt modelId="{1B0B23EB-67A1-45A1-B6D7-0FE51D99D16B}" cxnId="{35DDEC31-0DAA-489B-9730-9F4CA4EB6406}" type="sibTrans">
      <dgm:prSet/>
      <dgm:spPr/>
      <dgm:t>
        <a:bodyPr/>
        <a:lstStyle/>
        <a:p>
          <a:r>
            <a:rPr lang="en-US" altLang="zh-CN" dirty="0"/>
            <a:t>N</a:t>
          </a:r>
          <a:r>
            <a:rPr lang="zh-CN" altLang="en-US" dirty="0"/>
            <a:t>个交易账号</a:t>
          </a:r>
        </a:p>
      </dgm:t>
    </dgm:pt>
    <dgm:pt modelId="{493936F9-1366-4154-9AD6-9B45EEBA256D}">
      <dgm:prSet phldrT="[文本]"/>
      <dgm:spPr/>
      <dgm:t>
        <a:bodyPr/>
        <a:lstStyle/>
        <a:p>
          <a:r>
            <a:rPr lang="zh-CN" altLang="en-US" dirty="0"/>
            <a:t>省直单位</a:t>
          </a:r>
        </a:p>
      </dgm:t>
    </dgm:pt>
    <dgm:pt modelId="{97D57796-9A35-4A89-981A-DA8F94EB512D}" cxnId="{45DA1FEC-07D8-44DC-99F2-F1A2904AF595}" type="parTrans">
      <dgm:prSet/>
      <dgm:spPr/>
      <dgm:t>
        <a:bodyPr/>
        <a:lstStyle/>
        <a:p>
          <a:endParaRPr lang="zh-CN" altLang="en-US"/>
        </a:p>
      </dgm:t>
    </dgm:pt>
    <dgm:pt modelId="{69E70890-B719-4306-AE24-4057BF341DCF}" cxnId="{45DA1FEC-07D8-44DC-99F2-F1A2904AF595}" type="sibTrans">
      <dgm:prSet/>
      <dgm:spPr/>
      <dgm:t>
        <a:bodyPr/>
        <a:lstStyle/>
        <a:p>
          <a:r>
            <a:rPr lang="en-US" altLang="zh-CN" dirty="0"/>
            <a:t>N</a:t>
          </a:r>
          <a:r>
            <a:rPr lang="zh-CN" altLang="en-US" dirty="0"/>
            <a:t>个交易账号</a:t>
          </a:r>
        </a:p>
      </dgm:t>
    </dgm:pt>
    <dgm:pt modelId="{62DCC632-CF92-4DFC-BA56-D40B3EEB5781}">
      <dgm:prSet/>
      <dgm:spPr/>
      <dgm:t>
        <a:bodyPr/>
        <a:lstStyle/>
        <a:p>
          <a:r>
            <a:rPr lang="en-US" altLang="zh-CN" dirty="0"/>
            <a:t>D</a:t>
          </a:r>
          <a:r>
            <a:rPr lang="zh-CN" altLang="en-US" dirty="0"/>
            <a:t>县财政局</a:t>
          </a:r>
        </a:p>
      </dgm:t>
    </dgm:pt>
    <dgm:pt modelId="{C8D80C96-C5EB-4833-B8AD-8C4B2E7B8D7B}" cxnId="{AA36608D-8078-495B-9ED6-27A3945EBBF2}" type="parTrans">
      <dgm:prSet/>
      <dgm:spPr/>
      <dgm:t>
        <a:bodyPr/>
        <a:lstStyle/>
        <a:p>
          <a:endParaRPr lang="zh-CN" altLang="en-US"/>
        </a:p>
      </dgm:t>
    </dgm:pt>
    <dgm:pt modelId="{F9B269CF-1DEC-41AF-B4A5-B879E55EE833}" cxnId="{AA36608D-8078-495B-9ED6-27A3945EBBF2}" type="sibTrans">
      <dgm:prSet/>
      <dgm:spPr/>
      <dgm:t>
        <a:bodyPr/>
        <a:lstStyle/>
        <a:p>
          <a:r>
            <a:rPr lang="en-US" altLang="zh-CN" dirty="0"/>
            <a:t>N</a:t>
          </a:r>
          <a:r>
            <a:rPr lang="zh-CN" altLang="en-US" dirty="0"/>
            <a:t>个交易账号</a:t>
          </a:r>
        </a:p>
      </dgm:t>
    </dgm:pt>
    <dgm:pt modelId="{3090C938-C937-4833-AAA9-0A0D1C5ACCC2}">
      <dgm:prSet/>
      <dgm:spPr/>
      <dgm:t>
        <a:bodyPr/>
        <a:lstStyle/>
        <a:p>
          <a:r>
            <a:rPr lang="zh-CN" altLang="en-US" dirty="0"/>
            <a:t>市直单位</a:t>
          </a:r>
        </a:p>
      </dgm:t>
    </dgm:pt>
    <dgm:pt modelId="{6C5960FB-3F63-4158-84D6-6B3D896E22EE}" cxnId="{134539C3-BBFA-4CEB-A054-60974EC78EDD}" type="parTrans">
      <dgm:prSet/>
      <dgm:spPr/>
      <dgm:t>
        <a:bodyPr/>
        <a:lstStyle/>
        <a:p>
          <a:endParaRPr lang="zh-CN" altLang="en-US"/>
        </a:p>
      </dgm:t>
    </dgm:pt>
    <dgm:pt modelId="{81BFC808-CF17-4105-9A92-5F942CA3D1A0}" cxnId="{134539C3-BBFA-4CEB-A054-60974EC78EDD}" type="sibTrans">
      <dgm:prSet/>
      <dgm:spPr/>
      <dgm:t>
        <a:bodyPr/>
        <a:lstStyle/>
        <a:p>
          <a:r>
            <a:rPr lang="en-US" altLang="zh-CN" dirty="0"/>
            <a:t>N</a:t>
          </a:r>
          <a:r>
            <a:rPr lang="zh-CN" altLang="en-US" dirty="0"/>
            <a:t>个交易账号</a:t>
          </a:r>
        </a:p>
      </dgm:t>
    </dgm:pt>
    <dgm:pt modelId="{DBAE5F49-2CCC-47AF-8A84-E8583770FFF3}">
      <dgm:prSet/>
      <dgm:spPr/>
      <dgm:t>
        <a:bodyPr/>
        <a:lstStyle/>
        <a:p>
          <a:r>
            <a:rPr lang="en-US" altLang="zh-CN" dirty="0"/>
            <a:t>E</a:t>
          </a:r>
          <a:r>
            <a:rPr lang="zh-CN" altLang="en-US" dirty="0"/>
            <a:t>县财政局</a:t>
          </a:r>
        </a:p>
      </dgm:t>
    </dgm:pt>
    <dgm:pt modelId="{2FBAACB3-6467-4D48-8066-8690B78CB37B}" cxnId="{D4CA6489-C4C8-48B2-A07E-707F24CCF29A}" type="parTrans">
      <dgm:prSet/>
      <dgm:spPr/>
      <dgm:t>
        <a:bodyPr/>
        <a:lstStyle/>
        <a:p>
          <a:endParaRPr lang="zh-CN" altLang="en-US"/>
        </a:p>
      </dgm:t>
    </dgm:pt>
    <dgm:pt modelId="{EFF9F6BA-BF6B-44A7-95A7-FF27B3EDB7C8}" cxnId="{D4CA6489-C4C8-48B2-A07E-707F24CCF29A}" type="sibTrans">
      <dgm:prSet/>
      <dgm:spPr/>
      <dgm:t>
        <a:bodyPr/>
        <a:lstStyle/>
        <a:p>
          <a:r>
            <a:rPr lang="en-US" altLang="zh-CN" dirty="0"/>
            <a:t>N</a:t>
          </a:r>
          <a:r>
            <a:rPr lang="zh-CN" altLang="en-US" dirty="0"/>
            <a:t>个交易账号</a:t>
          </a:r>
        </a:p>
      </dgm:t>
    </dgm:pt>
    <dgm:pt modelId="{36B5C4C2-D4FE-47D8-A27D-4C44EC8DEE41}">
      <dgm:prSet/>
      <dgm:spPr/>
      <dgm:t>
        <a:bodyPr/>
        <a:lstStyle/>
        <a:p>
          <a:r>
            <a:rPr lang="zh-CN" altLang="en-US" dirty="0"/>
            <a:t>市直单位</a:t>
          </a:r>
        </a:p>
      </dgm:t>
    </dgm:pt>
    <dgm:pt modelId="{785B57A7-9B83-495D-9663-9E9355D8F2E0}" cxnId="{8480459D-2496-49B0-8D05-CBE25B969568}" type="parTrans">
      <dgm:prSet/>
      <dgm:spPr/>
      <dgm:t>
        <a:bodyPr/>
        <a:lstStyle/>
        <a:p>
          <a:endParaRPr lang="zh-CN" altLang="en-US"/>
        </a:p>
      </dgm:t>
    </dgm:pt>
    <dgm:pt modelId="{AE790DAB-113B-44C8-B6B4-A793B0BFA87E}" cxnId="{8480459D-2496-49B0-8D05-CBE25B969568}" type="sibTrans">
      <dgm:prSet/>
      <dgm:spPr/>
      <dgm:t>
        <a:bodyPr/>
        <a:lstStyle/>
        <a:p>
          <a:r>
            <a:rPr lang="en-US" altLang="zh-CN" dirty="0"/>
            <a:t>N</a:t>
          </a:r>
          <a:r>
            <a:rPr lang="zh-CN" altLang="en-US" dirty="0"/>
            <a:t>个交易账号</a:t>
          </a:r>
        </a:p>
      </dgm:t>
    </dgm:pt>
    <dgm:pt modelId="{AECFB12A-49F7-41F9-B428-FAB22667FD81}">
      <dgm:prSet/>
      <dgm:spPr/>
      <dgm:t>
        <a:bodyPr/>
        <a:lstStyle/>
        <a:p>
          <a:r>
            <a:rPr lang="zh-CN" altLang="en-US" dirty="0"/>
            <a:t>所属单位</a:t>
          </a:r>
          <a:r>
            <a:rPr lang="en-US" altLang="zh-CN" dirty="0"/>
            <a:t>F</a:t>
          </a:r>
          <a:endParaRPr lang="zh-CN" altLang="en-US" dirty="0"/>
        </a:p>
      </dgm:t>
    </dgm:pt>
    <dgm:pt modelId="{07823331-82CD-4B02-A153-3082F4E883B2}" cxnId="{9493894E-4CBE-4FD6-8979-647D43E0456D}" type="parTrans">
      <dgm:prSet/>
      <dgm:spPr/>
      <dgm:t>
        <a:bodyPr/>
        <a:lstStyle/>
        <a:p>
          <a:endParaRPr lang="zh-CN" altLang="en-US"/>
        </a:p>
      </dgm:t>
    </dgm:pt>
    <dgm:pt modelId="{74559488-163D-4035-BF6E-7566E64723AA}" cxnId="{9493894E-4CBE-4FD6-8979-647D43E0456D}" type="sibTrans">
      <dgm:prSet/>
      <dgm:spPr/>
      <dgm:t>
        <a:bodyPr/>
        <a:lstStyle/>
        <a:p>
          <a:r>
            <a:rPr lang="en-US" altLang="zh-CN" dirty="0"/>
            <a:t>N</a:t>
          </a:r>
          <a:r>
            <a:rPr lang="zh-CN" altLang="en-US" dirty="0"/>
            <a:t>个交易账号</a:t>
          </a:r>
        </a:p>
      </dgm:t>
    </dgm:pt>
    <dgm:pt modelId="{E49987CF-6D48-452E-92A8-354F3383929E}">
      <dgm:prSet/>
      <dgm:spPr/>
      <dgm:t>
        <a:bodyPr/>
        <a:lstStyle/>
        <a:p>
          <a:r>
            <a:rPr lang="zh-CN" altLang="en-US" dirty="0"/>
            <a:t>所属单位</a:t>
          </a:r>
          <a:r>
            <a:rPr lang="en-US" altLang="zh-CN" dirty="0"/>
            <a:t>G</a:t>
          </a:r>
          <a:endParaRPr lang="zh-CN" altLang="en-US" dirty="0"/>
        </a:p>
      </dgm:t>
    </dgm:pt>
    <dgm:pt modelId="{939D5449-EB69-4E59-90CF-D03641B134AA}" cxnId="{49117248-2703-46EE-9C20-210BCF7F5B6C}" type="parTrans">
      <dgm:prSet/>
      <dgm:spPr/>
      <dgm:t>
        <a:bodyPr/>
        <a:lstStyle/>
        <a:p>
          <a:endParaRPr lang="zh-CN" altLang="en-US"/>
        </a:p>
      </dgm:t>
    </dgm:pt>
    <dgm:pt modelId="{96A98CCE-E1EF-417B-8C38-CBEE923B03FC}" cxnId="{49117248-2703-46EE-9C20-210BCF7F5B6C}" type="sibTrans">
      <dgm:prSet/>
      <dgm:spPr/>
      <dgm:t>
        <a:bodyPr/>
        <a:lstStyle/>
        <a:p>
          <a:r>
            <a:rPr lang="en-US" altLang="zh-CN" dirty="0"/>
            <a:t>N</a:t>
          </a:r>
          <a:r>
            <a:rPr lang="zh-CN" altLang="en-US" dirty="0"/>
            <a:t>个交易账号</a:t>
          </a:r>
        </a:p>
      </dgm:t>
    </dgm:pt>
    <dgm:pt modelId="{78BE46B3-8527-4598-A577-E3A05177A3B9}" type="pres">
      <dgm:prSet presAssocID="{01618531-0236-488E-A7DD-B476CD1C54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979856ED-AFF7-42A5-A773-0A29DC31F5FC}" type="pres">
      <dgm:prSet presAssocID="{7FDAC89D-ED53-4C91-AEAE-378C295EB838}" presName="hierRoot1" presStyleCnt="0">
        <dgm:presLayoutVars>
          <dgm:hierBranch val="init"/>
        </dgm:presLayoutVars>
      </dgm:prSet>
      <dgm:spPr/>
    </dgm:pt>
    <dgm:pt modelId="{A3C7F471-4435-411A-AF53-8B4BFF905932}" type="pres">
      <dgm:prSet presAssocID="{7FDAC89D-ED53-4C91-AEAE-378C295EB838}" presName="rootComposite1" presStyleCnt="0"/>
      <dgm:spPr/>
    </dgm:pt>
    <dgm:pt modelId="{86E2C8E3-1D8B-4034-8215-ADA023E663BE}" type="pres">
      <dgm:prSet presAssocID="{7FDAC89D-ED53-4C91-AEAE-378C295EB838}" presName="rootText1" presStyleLbl="node0" presStyleIdx="0" presStyleCnt="1" custLinFactY="-43936" custLinFactNeighborX="-2334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BC3A4EC-5A66-4269-B5DA-FBA1E533983C}" type="pres">
      <dgm:prSet presAssocID="{7FDAC89D-ED53-4C91-AEAE-378C295EB838}" presName="titleText1" presStyleLbl="fgAcc0" presStyleIdx="0" presStyleCnt="1" custLinFactY="-200000" custLinFactNeighborX="-2593" custLinFactNeighborY="-231809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40A77235-2845-4ED8-BBDD-F161F777EC6B}" type="pres">
      <dgm:prSet presAssocID="{7FDAC89D-ED53-4C91-AEAE-378C295EB838}" presName="rootConnector1" presStyleLbl="node1" presStyleIdx="0" presStyleCnt="9"/>
      <dgm:spPr/>
      <dgm:t>
        <a:bodyPr/>
        <a:lstStyle/>
        <a:p>
          <a:endParaRPr lang="zh-CN" altLang="en-US"/>
        </a:p>
      </dgm:t>
    </dgm:pt>
    <dgm:pt modelId="{D7C5C5BD-BC2D-43D9-AE96-B39D41F51A61}" type="pres">
      <dgm:prSet presAssocID="{7FDAC89D-ED53-4C91-AEAE-378C295EB838}" presName="hierChild2" presStyleCnt="0"/>
      <dgm:spPr/>
    </dgm:pt>
    <dgm:pt modelId="{B6E81318-E697-4AB4-89EB-C355C8E68880}" type="pres">
      <dgm:prSet presAssocID="{B8AB4E26-2187-4CD2-89A9-B2DAE58EC075}" presName="Name37" presStyleLbl="parChTrans1D2" presStyleIdx="0" presStyleCnt="3"/>
      <dgm:spPr/>
      <dgm:t>
        <a:bodyPr/>
        <a:lstStyle/>
        <a:p>
          <a:endParaRPr lang="zh-CN" altLang="en-US"/>
        </a:p>
      </dgm:t>
    </dgm:pt>
    <dgm:pt modelId="{1607BD9D-A4CB-4233-9363-D0FEEEED8F6A}" type="pres">
      <dgm:prSet presAssocID="{2524C2FD-B10C-42E0-85D8-1497954A65FC}" presName="hierRoot2" presStyleCnt="0">
        <dgm:presLayoutVars>
          <dgm:hierBranch val="init"/>
        </dgm:presLayoutVars>
      </dgm:prSet>
      <dgm:spPr/>
    </dgm:pt>
    <dgm:pt modelId="{A2DB516D-CF3A-4043-BA11-1C0A872D0EE4}" type="pres">
      <dgm:prSet presAssocID="{2524C2FD-B10C-42E0-85D8-1497954A65FC}" presName="rootComposite" presStyleCnt="0"/>
      <dgm:spPr/>
    </dgm:pt>
    <dgm:pt modelId="{8E0116BF-F5AF-4A6E-AB2D-F73931AF9A2E}" type="pres">
      <dgm:prSet presAssocID="{2524C2FD-B10C-42E0-85D8-1497954A65FC}" presName="rootText" presStyleLbl="node1" presStyleIdx="0" presStyleCnt="9">
        <dgm:presLayoutVars>
          <dgm:chMax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1060A30-8BA4-4257-8B4C-2D2BC603D1F9}" type="pres">
      <dgm:prSet presAssocID="{2524C2FD-B10C-42E0-85D8-1497954A65FC}" presName="titleText2" presStyleLbl="fgAcc1" presStyleIdx="0" presStyleCnt="9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07F74C6A-BEA4-4CEA-8711-7C5F9D0DE904}" type="pres">
      <dgm:prSet presAssocID="{2524C2FD-B10C-42E0-85D8-1497954A65FC}" presName="rootConnector" presStyleLbl="node2" presStyleIdx="0" presStyleCnt="0"/>
      <dgm:spPr/>
      <dgm:t>
        <a:bodyPr/>
        <a:lstStyle/>
        <a:p>
          <a:endParaRPr lang="zh-CN" altLang="en-US"/>
        </a:p>
      </dgm:t>
    </dgm:pt>
    <dgm:pt modelId="{87200BDA-BCE9-489A-8D1A-0518E783D016}" type="pres">
      <dgm:prSet presAssocID="{2524C2FD-B10C-42E0-85D8-1497954A65FC}" presName="hierChild4" presStyleCnt="0"/>
      <dgm:spPr/>
    </dgm:pt>
    <dgm:pt modelId="{ACCF39EE-5736-432B-9A5B-406C678CDA21}" type="pres">
      <dgm:prSet presAssocID="{C8D80C96-C5EB-4833-B8AD-8C4B2E7B8D7B}" presName="Name37" presStyleLbl="parChTrans1D3" presStyleIdx="0" presStyleCnt="6"/>
      <dgm:spPr/>
      <dgm:t>
        <a:bodyPr/>
        <a:lstStyle/>
        <a:p>
          <a:endParaRPr lang="zh-CN" altLang="en-US"/>
        </a:p>
      </dgm:t>
    </dgm:pt>
    <dgm:pt modelId="{6112DE7D-16AC-4CCA-A07E-5FBF340A47F1}" type="pres">
      <dgm:prSet presAssocID="{62DCC632-CF92-4DFC-BA56-D40B3EEB5781}" presName="hierRoot2" presStyleCnt="0">
        <dgm:presLayoutVars>
          <dgm:hierBranch val="init"/>
        </dgm:presLayoutVars>
      </dgm:prSet>
      <dgm:spPr/>
    </dgm:pt>
    <dgm:pt modelId="{0E250CAE-1E11-4E68-B361-FA71CAE18928}" type="pres">
      <dgm:prSet presAssocID="{62DCC632-CF92-4DFC-BA56-D40B3EEB5781}" presName="rootComposite" presStyleCnt="0"/>
      <dgm:spPr/>
    </dgm:pt>
    <dgm:pt modelId="{01F628C2-3BA1-4FB2-AF2D-AD88AAD818DF}" type="pres">
      <dgm:prSet presAssocID="{62DCC632-CF92-4DFC-BA56-D40B3EEB5781}" presName="rootText" presStyleLbl="node1" presStyleIdx="1" presStyleCnt="9" custLinFactY="45823" custLinFactNeighborY="100000">
        <dgm:presLayoutVars>
          <dgm:chMax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8DB103E-872E-41E3-807B-19A1AE8C61AD}" type="pres">
      <dgm:prSet presAssocID="{62DCC632-CF92-4DFC-BA56-D40B3EEB5781}" presName="titleText2" presStyleLbl="fgAcc1" presStyleIdx="1" presStyleCnt="9" custLinFactY="200000" custLinFactNeighborY="237469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AF40E80A-C54F-4C5C-9BC1-12CE2135C14F}" type="pres">
      <dgm:prSet presAssocID="{62DCC632-CF92-4DFC-BA56-D40B3EEB5781}" presName="rootConnector" presStyleLbl="node3" presStyleIdx="0" presStyleCnt="0"/>
      <dgm:spPr/>
      <dgm:t>
        <a:bodyPr/>
        <a:lstStyle/>
        <a:p>
          <a:endParaRPr lang="zh-CN" altLang="en-US"/>
        </a:p>
      </dgm:t>
    </dgm:pt>
    <dgm:pt modelId="{C7E33B88-8325-4B90-B58A-803BA0D59FEC}" type="pres">
      <dgm:prSet presAssocID="{62DCC632-CF92-4DFC-BA56-D40B3EEB5781}" presName="hierChild4" presStyleCnt="0"/>
      <dgm:spPr/>
    </dgm:pt>
    <dgm:pt modelId="{BE84A499-BC50-4319-B382-078D97B4EA6F}" type="pres">
      <dgm:prSet presAssocID="{62DCC632-CF92-4DFC-BA56-D40B3EEB5781}" presName="hierChild5" presStyleCnt="0"/>
      <dgm:spPr/>
    </dgm:pt>
    <dgm:pt modelId="{F459452B-0A7B-4DE2-9574-04CBEA6093ED}" type="pres">
      <dgm:prSet presAssocID="{6C5960FB-3F63-4158-84D6-6B3D896E22EE}" presName="Name37" presStyleLbl="parChTrans1D3" presStyleIdx="1" presStyleCnt="6"/>
      <dgm:spPr/>
      <dgm:t>
        <a:bodyPr/>
        <a:lstStyle/>
        <a:p>
          <a:endParaRPr lang="zh-CN" altLang="en-US"/>
        </a:p>
      </dgm:t>
    </dgm:pt>
    <dgm:pt modelId="{21A5F6FD-99BC-4097-BB5D-4A4A0CD2314E}" type="pres">
      <dgm:prSet presAssocID="{3090C938-C937-4833-AAA9-0A0D1C5ACCC2}" presName="hierRoot2" presStyleCnt="0">
        <dgm:presLayoutVars>
          <dgm:hierBranch val="init"/>
        </dgm:presLayoutVars>
      </dgm:prSet>
      <dgm:spPr/>
    </dgm:pt>
    <dgm:pt modelId="{A4E29FF2-F0C1-4B4C-9B6C-65A8C0BEC721}" type="pres">
      <dgm:prSet presAssocID="{3090C938-C937-4833-AAA9-0A0D1C5ACCC2}" presName="rootComposite" presStyleCnt="0"/>
      <dgm:spPr/>
    </dgm:pt>
    <dgm:pt modelId="{F847DCD8-1D3D-4756-8561-6F3E03CB325A}" type="pres">
      <dgm:prSet presAssocID="{3090C938-C937-4833-AAA9-0A0D1C5ACCC2}" presName="rootText" presStyleLbl="node1" presStyleIdx="2" presStyleCnt="9" custLinFactY="45823" custLinFactNeighborY="100000">
        <dgm:presLayoutVars>
          <dgm:chMax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6C7057E-1F88-4E46-B87D-7F6FF790C569}" type="pres">
      <dgm:prSet presAssocID="{3090C938-C937-4833-AAA9-0A0D1C5ACCC2}" presName="titleText2" presStyleLbl="fgAcc1" presStyleIdx="2" presStyleCnt="9" custLinFactY="200000" custLinFactNeighborY="237469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98DDA8CA-D944-45B4-8901-8DA1EC035708}" type="pres">
      <dgm:prSet presAssocID="{3090C938-C937-4833-AAA9-0A0D1C5ACCC2}" presName="rootConnector" presStyleLbl="node3" presStyleIdx="0" presStyleCnt="0"/>
      <dgm:spPr/>
      <dgm:t>
        <a:bodyPr/>
        <a:lstStyle/>
        <a:p>
          <a:endParaRPr lang="zh-CN" altLang="en-US"/>
        </a:p>
      </dgm:t>
    </dgm:pt>
    <dgm:pt modelId="{C3D42060-07DB-44EE-8CB3-0BC9BEA9BAE3}" type="pres">
      <dgm:prSet presAssocID="{3090C938-C937-4833-AAA9-0A0D1C5ACCC2}" presName="hierChild4" presStyleCnt="0"/>
      <dgm:spPr/>
    </dgm:pt>
    <dgm:pt modelId="{0284C440-8A58-4F74-A18F-5239B6441677}" type="pres">
      <dgm:prSet presAssocID="{3090C938-C937-4833-AAA9-0A0D1C5ACCC2}" presName="hierChild5" presStyleCnt="0"/>
      <dgm:spPr/>
    </dgm:pt>
    <dgm:pt modelId="{D89A81CA-02EE-4CF0-BB21-9EDFFD29CD55}" type="pres">
      <dgm:prSet presAssocID="{2524C2FD-B10C-42E0-85D8-1497954A65FC}" presName="hierChild5" presStyleCnt="0"/>
      <dgm:spPr/>
    </dgm:pt>
    <dgm:pt modelId="{A659F469-36C1-4339-9048-FAF1EA936EE6}" type="pres">
      <dgm:prSet presAssocID="{D9CC6EE8-F1E7-4E39-A1DF-0AFE0A501BE5}" presName="Name37" presStyleLbl="parChTrans1D2" presStyleIdx="1" presStyleCnt="3"/>
      <dgm:spPr/>
      <dgm:t>
        <a:bodyPr/>
        <a:lstStyle/>
        <a:p>
          <a:endParaRPr lang="zh-CN" altLang="en-US"/>
        </a:p>
      </dgm:t>
    </dgm:pt>
    <dgm:pt modelId="{DCC044DB-32CD-4D8B-AE7C-D4D7BE588A4F}" type="pres">
      <dgm:prSet presAssocID="{470AD140-E0BD-4CBF-8F9D-874999EC669D}" presName="hierRoot2" presStyleCnt="0">
        <dgm:presLayoutVars>
          <dgm:hierBranch val="init"/>
        </dgm:presLayoutVars>
      </dgm:prSet>
      <dgm:spPr/>
    </dgm:pt>
    <dgm:pt modelId="{39EB2843-4B44-4E3C-95F1-AE7ADB9FDD86}" type="pres">
      <dgm:prSet presAssocID="{470AD140-E0BD-4CBF-8F9D-874999EC669D}" presName="rootComposite" presStyleCnt="0"/>
      <dgm:spPr/>
    </dgm:pt>
    <dgm:pt modelId="{9D017CD5-A991-47E3-A410-BCC80AE8846C}" type="pres">
      <dgm:prSet presAssocID="{470AD140-E0BD-4CBF-8F9D-874999EC669D}" presName="rootText" presStyleLbl="node1" presStyleIdx="3" presStyleCnt="9">
        <dgm:presLayoutVars>
          <dgm:chMax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567DD05-99AF-48C8-AE04-6AD7EAC3B7B4}" type="pres">
      <dgm:prSet presAssocID="{470AD140-E0BD-4CBF-8F9D-874999EC669D}" presName="titleText2" presStyleLbl="fgAcc1" presStyleIdx="3" presStyleCnt="9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985B3E55-0289-4277-A365-F8F63137C49A}" type="pres">
      <dgm:prSet presAssocID="{470AD140-E0BD-4CBF-8F9D-874999EC669D}" presName="rootConnector" presStyleLbl="node2" presStyleIdx="0" presStyleCnt="0"/>
      <dgm:spPr/>
      <dgm:t>
        <a:bodyPr/>
        <a:lstStyle/>
        <a:p>
          <a:endParaRPr lang="zh-CN" altLang="en-US"/>
        </a:p>
      </dgm:t>
    </dgm:pt>
    <dgm:pt modelId="{B9EA942B-1B84-4A23-B6A6-05563D24FFF4}" type="pres">
      <dgm:prSet presAssocID="{470AD140-E0BD-4CBF-8F9D-874999EC669D}" presName="hierChild4" presStyleCnt="0"/>
      <dgm:spPr/>
    </dgm:pt>
    <dgm:pt modelId="{D7AFE0A7-07F6-4D64-818B-D730C823F780}" type="pres">
      <dgm:prSet presAssocID="{2FBAACB3-6467-4D48-8066-8690B78CB37B}" presName="Name37" presStyleLbl="parChTrans1D3" presStyleIdx="2" presStyleCnt="6"/>
      <dgm:spPr/>
      <dgm:t>
        <a:bodyPr/>
        <a:lstStyle/>
        <a:p>
          <a:endParaRPr lang="zh-CN" altLang="en-US"/>
        </a:p>
      </dgm:t>
    </dgm:pt>
    <dgm:pt modelId="{1FFA45DA-FC2F-4F2C-AF92-7D45556D91EA}" type="pres">
      <dgm:prSet presAssocID="{DBAE5F49-2CCC-47AF-8A84-E8583770FFF3}" presName="hierRoot2" presStyleCnt="0">
        <dgm:presLayoutVars>
          <dgm:hierBranch val="init"/>
        </dgm:presLayoutVars>
      </dgm:prSet>
      <dgm:spPr/>
    </dgm:pt>
    <dgm:pt modelId="{2635C0C9-CF34-4811-AE04-B9EBBD6F88EE}" type="pres">
      <dgm:prSet presAssocID="{DBAE5F49-2CCC-47AF-8A84-E8583770FFF3}" presName="rootComposite" presStyleCnt="0"/>
      <dgm:spPr/>
    </dgm:pt>
    <dgm:pt modelId="{9948313C-25C1-425D-A707-BCAC6B254A8E}" type="pres">
      <dgm:prSet presAssocID="{DBAE5F49-2CCC-47AF-8A84-E8583770FFF3}" presName="rootText" presStyleLbl="node1" presStyleIdx="4" presStyleCnt="9" custLinFactY="45823" custLinFactNeighborY="100000">
        <dgm:presLayoutVars>
          <dgm:chMax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C702F33-65B4-4614-9C9C-965D5B169268}" type="pres">
      <dgm:prSet presAssocID="{DBAE5F49-2CCC-47AF-8A84-E8583770FFF3}" presName="titleText2" presStyleLbl="fgAcc1" presStyleIdx="4" presStyleCnt="9" custLinFactY="200000" custLinFactNeighborY="237469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7ED7371A-A9AA-4639-B0F1-536272F47782}" type="pres">
      <dgm:prSet presAssocID="{DBAE5F49-2CCC-47AF-8A84-E8583770FFF3}" presName="rootConnector" presStyleLbl="node3" presStyleIdx="0" presStyleCnt="0"/>
      <dgm:spPr/>
      <dgm:t>
        <a:bodyPr/>
        <a:lstStyle/>
        <a:p>
          <a:endParaRPr lang="zh-CN" altLang="en-US"/>
        </a:p>
      </dgm:t>
    </dgm:pt>
    <dgm:pt modelId="{CCAE7B36-B125-4531-934E-A53F6365A7E6}" type="pres">
      <dgm:prSet presAssocID="{DBAE5F49-2CCC-47AF-8A84-E8583770FFF3}" presName="hierChild4" presStyleCnt="0"/>
      <dgm:spPr/>
    </dgm:pt>
    <dgm:pt modelId="{D7CC85C9-E8C5-4A66-9E88-B497E0AACBF8}" type="pres">
      <dgm:prSet presAssocID="{DBAE5F49-2CCC-47AF-8A84-E8583770FFF3}" presName="hierChild5" presStyleCnt="0"/>
      <dgm:spPr/>
    </dgm:pt>
    <dgm:pt modelId="{708BE853-9A93-487C-B16B-85E1CECB2E85}" type="pres">
      <dgm:prSet presAssocID="{785B57A7-9B83-495D-9663-9E9355D8F2E0}" presName="Name37" presStyleLbl="parChTrans1D3" presStyleIdx="3" presStyleCnt="6"/>
      <dgm:spPr/>
      <dgm:t>
        <a:bodyPr/>
        <a:lstStyle/>
        <a:p>
          <a:endParaRPr lang="zh-CN" altLang="en-US"/>
        </a:p>
      </dgm:t>
    </dgm:pt>
    <dgm:pt modelId="{4816CB4E-82EA-4D7D-BFA7-176597D77202}" type="pres">
      <dgm:prSet presAssocID="{36B5C4C2-D4FE-47D8-A27D-4C44EC8DEE41}" presName="hierRoot2" presStyleCnt="0">
        <dgm:presLayoutVars>
          <dgm:hierBranch val="init"/>
        </dgm:presLayoutVars>
      </dgm:prSet>
      <dgm:spPr/>
    </dgm:pt>
    <dgm:pt modelId="{0F1954F4-E11D-494D-B38D-7F73B6A7EB55}" type="pres">
      <dgm:prSet presAssocID="{36B5C4C2-D4FE-47D8-A27D-4C44EC8DEE41}" presName="rootComposite" presStyleCnt="0"/>
      <dgm:spPr/>
    </dgm:pt>
    <dgm:pt modelId="{F9FE7A2D-AAB1-40E6-BE92-E5ABC0FF29D6}" type="pres">
      <dgm:prSet presAssocID="{36B5C4C2-D4FE-47D8-A27D-4C44EC8DEE41}" presName="rootText" presStyleLbl="node1" presStyleIdx="5" presStyleCnt="9" custLinFactY="45823" custLinFactNeighborY="100000">
        <dgm:presLayoutVars>
          <dgm:chMax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AB9CAAF-0A5C-4C14-839D-A01A6669AF39}" type="pres">
      <dgm:prSet presAssocID="{36B5C4C2-D4FE-47D8-A27D-4C44EC8DEE41}" presName="titleText2" presStyleLbl="fgAcc1" presStyleIdx="5" presStyleCnt="9" custLinFactY="200000" custLinFactNeighborY="237469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64831253-9FFE-4446-A1E7-BD5178E08ED3}" type="pres">
      <dgm:prSet presAssocID="{36B5C4C2-D4FE-47D8-A27D-4C44EC8DEE41}" presName="rootConnector" presStyleLbl="node3" presStyleIdx="0" presStyleCnt="0"/>
      <dgm:spPr/>
      <dgm:t>
        <a:bodyPr/>
        <a:lstStyle/>
        <a:p>
          <a:endParaRPr lang="zh-CN" altLang="en-US"/>
        </a:p>
      </dgm:t>
    </dgm:pt>
    <dgm:pt modelId="{B5C07E3D-9642-4281-A11F-609B8DDDBA9E}" type="pres">
      <dgm:prSet presAssocID="{36B5C4C2-D4FE-47D8-A27D-4C44EC8DEE41}" presName="hierChild4" presStyleCnt="0"/>
      <dgm:spPr/>
    </dgm:pt>
    <dgm:pt modelId="{4A3AA2A9-7421-46AD-84BC-89A559900C82}" type="pres">
      <dgm:prSet presAssocID="{36B5C4C2-D4FE-47D8-A27D-4C44EC8DEE41}" presName="hierChild5" presStyleCnt="0"/>
      <dgm:spPr/>
    </dgm:pt>
    <dgm:pt modelId="{FA082CF9-9D92-4CBA-B7AC-BD70EA3D4090}" type="pres">
      <dgm:prSet presAssocID="{470AD140-E0BD-4CBF-8F9D-874999EC669D}" presName="hierChild5" presStyleCnt="0"/>
      <dgm:spPr/>
    </dgm:pt>
    <dgm:pt modelId="{D5F127BC-21A6-427A-B72F-260D0B6104AF}" type="pres">
      <dgm:prSet presAssocID="{97D57796-9A35-4A89-981A-DA8F94EB512D}" presName="Name37" presStyleLbl="parChTrans1D2" presStyleIdx="2" presStyleCnt="3"/>
      <dgm:spPr/>
      <dgm:t>
        <a:bodyPr/>
        <a:lstStyle/>
        <a:p>
          <a:endParaRPr lang="zh-CN" altLang="en-US"/>
        </a:p>
      </dgm:t>
    </dgm:pt>
    <dgm:pt modelId="{8366D890-FCEE-4D37-95D1-5BD688A413E2}" type="pres">
      <dgm:prSet presAssocID="{493936F9-1366-4154-9AD6-9B45EEBA256D}" presName="hierRoot2" presStyleCnt="0">
        <dgm:presLayoutVars>
          <dgm:hierBranch val="init"/>
        </dgm:presLayoutVars>
      </dgm:prSet>
      <dgm:spPr/>
    </dgm:pt>
    <dgm:pt modelId="{BC385AE6-9032-40FC-8A00-30C708A15267}" type="pres">
      <dgm:prSet presAssocID="{493936F9-1366-4154-9AD6-9B45EEBA256D}" presName="rootComposite" presStyleCnt="0"/>
      <dgm:spPr/>
    </dgm:pt>
    <dgm:pt modelId="{ED391B7F-69D3-4CFA-B411-E3BD6B22E750}" type="pres">
      <dgm:prSet presAssocID="{493936F9-1366-4154-9AD6-9B45EEBA256D}" presName="rootText" presStyleLbl="node1" presStyleIdx="6" presStyleCnt="9">
        <dgm:presLayoutVars>
          <dgm:chMax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A27B775-C680-4BE8-80BD-14668E3EAC9F}" type="pres">
      <dgm:prSet presAssocID="{493936F9-1366-4154-9AD6-9B45EEBA256D}" presName="titleText2" presStyleLbl="fgAcc1" presStyleIdx="6" presStyleCnt="9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CE87F799-1CF1-49AB-A3A6-92AD48818FD5}" type="pres">
      <dgm:prSet presAssocID="{493936F9-1366-4154-9AD6-9B45EEBA256D}" presName="rootConnector" presStyleLbl="node2" presStyleIdx="0" presStyleCnt="0"/>
      <dgm:spPr/>
      <dgm:t>
        <a:bodyPr/>
        <a:lstStyle/>
        <a:p>
          <a:endParaRPr lang="zh-CN" altLang="en-US"/>
        </a:p>
      </dgm:t>
    </dgm:pt>
    <dgm:pt modelId="{FDE5553F-71FD-4E2C-83A2-0F39C04EBA65}" type="pres">
      <dgm:prSet presAssocID="{493936F9-1366-4154-9AD6-9B45EEBA256D}" presName="hierChild4" presStyleCnt="0"/>
      <dgm:spPr/>
    </dgm:pt>
    <dgm:pt modelId="{7574F213-3F50-47D8-AF52-605D6B31FD71}" type="pres">
      <dgm:prSet presAssocID="{07823331-82CD-4B02-A153-3082F4E883B2}" presName="Name37" presStyleLbl="parChTrans1D3" presStyleIdx="4" presStyleCnt="6"/>
      <dgm:spPr/>
      <dgm:t>
        <a:bodyPr/>
        <a:lstStyle/>
        <a:p>
          <a:endParaRPr lang="zh-CN" altLang="en-US"/>
        </a:p>
      </dgm:t>
    </dgm:pt>
    <dgm:pt modelId="{8174DEFC-868F-46AD-ADDB-2598EFA9A5FE}" type="pres">
      <dgm:prSet presAssocID="{AECFB12A-49F7-41F9-B428-FAB22667FD81}" presName="hierRoot2" presStyleCnt="0">
        <dgm:presLayoutVars>
          <dgm:hierBranch val="init"/>
        </dgm:presLayoutVars>
      </dgm:prSet>
      <dgm:spPr/>
    </dgm:pt>
    <dgm:pt modelId="{76D3E0FA-140E-4ABB-8D41-C500E8C00B74}" type="pres">
      <dgm:prSet presAssocID="{AECFB12A-49F7-41F9-B428-FAB22667FD81}" presName="rootComposite" presStyleCnt="0"/>
      <dgm:spPr/>
    </dgm:pt>
    <dgm:pt modelId="{71A50639-E4F5-4042-B14D-771E280647E1}" type="pres">
      <dgm:prSet presAssocID="{AECFB12A-49F7-41F9-B428-FAB22667FD81}" presName="rootText" presStyleLbl="node1" presStyleIdx="7" presStyleCnt="9" custLinFactY="45823" custLinFactNeighborY="100000">
        <dgm:presLayoutVars>
          <dgm:chMax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97A63B8-AAC4-4EC8-822D-E882D1FCC9EF}" type="pres">
      <dgm:prSet presAssocID="{AECFB12A-49F7-41F9-B428-FAB22667FD81}" presName="titleText2" presStyleLbl="fgAcc1" presStyleIdx="7" presStyleCnt="9" custLinFactY="200000" custLinFactNeighborY="237469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3C89270F-D4FC-48F6-AF79-D586C0209A1E}" type="pres">
      <dgm:prSet presAssocID="{AECFB12A-49F7-41F9-B428-FAB22667FD81}" presName="rootConnector" presStyleLbl="node3" presStyleIdx="0" presStyleCnt="0"/>
      <dgm:spPr/>
      <dgm:t>
        <a:bodyPr/>
        <a:lstStyle/>
        <a:p>
          <a:endParaRPr lang="zh-CN" altLang="en-US"/>
        </a:p>
      </dgm:t>
    </dgm:pt>
    <dgm:pt modelId="{68AC4396-1C34-4AAF-8019-913DE3FA3F45}" type="pres">
      <dgm:prSet presAssocID="{AECFB12A-49F7-41F9-B428-FAB22667FD81}" presName="hierChild4" presStyleCnt="0"/>
      <dgm:spPr/>
    </dgm:pt>
    <dgm:pt modelId="{51C07DC4-4E31-47C1-8392-8ECF5B6C5049}" type="pres">
      <dgm:prSet presAssocID="{AECFB12A-49F7-41F9-B428-FAB22667FD81}" presName="hierChild5" presStyleCnt="0"/>
      <dgm:spPr/>
    </dgm:pt>
    <dgm:pt modelId="{1D150E7E-DBA8-44C4-A7B1-6F8401634B2B}" type="pres">
      <dgm:prSet presAssocID="{939D5449-EB69-4E59-90CF-D03641B134AA}" presName="Name37" presStyleLbl="parChTrans1D3" presStyleIdx="5" presStyleCnt="6"/>
      <dgm:spPr/>
      <dgm:t>
        <a:bodyPr/>
        <a:lstStyle/>
        <a:p>
          <a:endParaRPr lang="zh-CN" altLang="en-US"/>
        </a:p>
      </dgm:t>
    </dgm:pt>
    <dgm:pt modelId="{5E49A706-1527-4AC9-A828-D153A40C0C70}" type="pres">
      <dgm:prSet presAssocID="{E49987CF-6D48-452E-92A8-354F3383929E}" presName="hierRoot2" presStyleCnt="0">
        <dgm:presLayoutVars>
          <dgm:hierBranch val="init"/>
        </dgm:presLayoutVars>
      </dgm:prSet>
      <dgm:spPr/>
    </dgm:pt>
    <dgm:pt modelId="{603062A1-36D9-4827-AE12-2B0AB6B34C8E}" type="pres">
      <dgm:prSet presAssocID="{E49987CF-6D48-452E-92A8-354F3383929E}" presName="rootComposite" presStyleCnt="0"/>
      <dgm:spPr/>
    </dgm:pt>
    <dgm:pt modelId="{F1FAB1A5-7238-47DA-9587-7B4BCE1344F7}" type="pres">
      <dgm:prSet presAssocID="{E49987CF-6D48-452E-92A8-354F3383929E}" presName="rootText" presStyleLbl="node1" presStyleIdx="8" presStyleCnt="9" custLinFactY="45823" custLinFactNeighborY="100000">
        <dgm:presLayoutVars>
          <dgm:chMax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B0112B9-7007-46C1-940C-CA78BCDA91BE}" type="pres">
      <dgm:prSet presAssocID="{E49987CF-6D48-452E-92A8-354F3383929E}" presName="titleText2" presStyleLbl="fgAcc1" presStyleIdx="8" presStyleCnt="9" custLinFactY="200000" custLinFactNeighborY="237469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C4A28AF2-4662-4D37-852A-56D0B01370A9}" type="pres">
      <dgm:prSet presAssocID="{E49987CF-6D48-452E-92A8-354F3383929E}" presName="rootConnector" presStyleLbl="node3" presStyleIdx="0" presStyleCnt="0"/>
      <dgm:spPr/>
      <dgm:t>
        <a:bodyPr/>
        <a:lstStyle/>
        <a:p>
          <a:endParaRPr lang="zh-CN" altLang="en-US"/>
        </a:p>
      </dgm:t>
    </dgm:pt>
    <dgm:pt modelId="{4F1ABB61-9171-4A31-BC79-C5A52FF6D635}" type="pres">
      <dgm:prSet presAssocID="{E49987CF-6D48-452E-92A8-354F3383929E}" presName="hierChild4" presStyleCnt="0"/>
      <dgm:spPr/>
    </dgm:pt>
    <dgm:pt modelId="{290C788E-9AF5-4CA4-8490-FADDD81CAC0C}" type="pres">
      <dgm:prSet presAssocID="{E49987CF-6D48-452E-92A8-354F3383929E}" presName="hierChild5" presStyleCnt="0"/>
      <dgm:spPr/>
    </dgm:pt>
    <dgm:pt modelId="{1436A190-58B8-4934-BEF3-A8130A8FE409}" type="pres">
      <dgm:prSet presAssocID="{493936F9-1366-4154-9AD6-9B45EEBA256D}" presName="hierChild5" presStyleCnt="0"/>
      <dgm:spPr/>
    </dgm:pt>
    <dgm:pt modelId="{9BD9C06B-E431-4D8A-B6DB-DA94577EA70D}" type="pres">
      <dgm:prSet presAssocID="{7FDAC89D-ED53-4C91-AEAE-378C295EB838}" presName="hierChild3" presStyleCnt="0"/>
      <dgm:spPr/>
    </dgm:pt>
  </dgm:ptLst>
  <dgm:cxnLst>
    <dgm:cxn modelId="{B1ED37C1-120A-4F42-A579-482632977D16}" type="presOf" srcId="{C8D80C96-C5EB-4833-B8AD-8C4B2E7B8D7B}" destId="{ACCF39EE-5736-432B-9A5B-406C678CDA21}" srcOrd="0" destOrd="0" presId="urn:microsoft.com/office/officeart/2008/layout/NameandTitleOrganizationalChart"/>
    <dgm:cxn modelId="{DE1F1164-9DB7-44E0-AF19-ECF61A105784}" type="presOf" srcId="{010DE3B3-C61B-4FBF-87EC-E7E6584B148A}" destId="{4BC3A4EC-5A66-4269-B5DA-FBA1E533983C}" srcOrd="0" destOrd="0" presId="urn:microsoft.com/office/officeart/2008/layout/NameandTitleOrganizationalChart"/>
    <dgm:cxn modelId="{EF8A9523-9E0F-4A3C-A33C-BC01754451ED}" type="presOf" srcId="{96A98CCE-E1EF-417B-8C38-CBEE923B03FC}" destId="{9B0112B9-7007-46C1-940C-CA78BCDA91BE}" srcOrd="0" destOrd="0" presId="urn:microsoft.com/office/officeart/2008/layout/NameandTitleOrganizationalChart"/>
    <dgm:cxn modelId="{AA36608D-8078-495B-9ED6-27A3945EBBF2}" srcId="{2524C2FD-B10C-42E0-85D8-1497954A65FC}" destId="{62DCC632-CF92-4DFC-BA56-D40B3EEB5781}" srcOrd="0" destOrd="0" parTransId="{C8D80C96-C5EB-4833-B8AD-8C4B2E7B8D7B}" sibTransId="{F9B269CF-1DEC-41AF-B4A5-B879E55EE833}"/>
    <dgm:cxn modelId="{5F6EF75A-B62B-4559-8D0D-25810417581F}" type="presOf" srcId="{E49987CF-6D48-452E-92A8-354F3383929E}" destId="{F1FAB1A5-7238-47DA-9587-7B4BCE1344F7}" srcOrd="0" destOrd="0" presId="urn:microsoft.com/office/officeart/2008/layout/NameandTitleOrganizationalChart"/>
    <dgm:cxn modelId="{BF43B8FF-CD6B-4121-B320-CF33D0B4467D}" type="presOf" srcId="{D9CC6EE8-F1E7-4E39-A1DF-0AFE0A501BE5}" destId="{A659F469-36C1-4339-9048-FAF1EA936EE6}" srcOrd="0" destOrd="0" presId="urn:microsoft.com/office/officeart/2008/layout/NameandTitleOrganizationalChart"/>
    <dgm:cxn modelId="{10ADD5A6-0B01-4191-B0D7-51E405DDAEB7}" type="presOf" srcId="{97D57796-9A35-4A89-981A-DA8F94EB512D}" destId="{D5F127BC-21A6-427A-B72F-260D0B6104AF}" srcOrd="0" destOrd="0" presId="urn:microsoft.com/office/officeart/2008/layout/NameandTitleOrganizationalChart"/>
    <dgm:cxn modelId="{FDC1C6FE-2640-49CF-BDE3-295490BB6B3B}" type="presOf" srcId="{AE790DAB-113B-44C8-B6B4-A793B0BFA87E}" destId="{1AB9CAAF-0A5C-4C14-839D-A01A6669AF39}" srcOrd="0" destOrd="0" presId="urn:microsoft.com/office/officeart/2008/layout/NameandTitleOrganizationalChart"/>
    <dgm:cxn modelId="{C7DF6977-81EA-444B-9461-A8CE03346DB2}" type="presOf" srcId="{3090C938-C937-4833-AAA9-0A0D1C5ACCC2}" destId="{F847DCD8-1D3D-4756-8561-6F3E03CB325A}" srcOrd="0" destOrd="0" presId="urn:microsoft.com/office/officeart/2008/layout/NameandTitleOrganizationalChart"/>
    <dgm:cxn modelId="{5021CB71-B68E-4787-8CD1-9130C8794E71}" type="presOf" srcId="{AECFB12A-49F7-41F9-B428-FAB22667FD81}" destId="{3C89270F-D4FC-48F6-AF79-D586C0209A1E}" srcOrd="1" destOrd="0" presId="urn:microsoft.com/office/officeart/2008/layout/NameandTitleOrganizationalChart"/>
    <dgm:cxn modelId="{E836A426-36F9-4F5F-BFE8-81C05530F201}" type="presOf" srcId="{62DCC632-CF92-4DFC-BA56-D40B3EEB5781}" destId="{01F628C2-3BA1-4FB2-AF2D-AD88AAD818DF}" srcOrd="0" destOrd="0" presId="urn:microsoft.com/office/officeart/2008/layout/NameandTitleOrganizationalChart"/>
    <dgm:cxn modelId="{758790A8-03C9-412C-8C83-06B9A5B681CE}" type="presOf" srcId="{DBAE5F49-2CCC-47AF-8A84-E8583770FFF3}" destId="{7ED7371A-A9AA-4639-B0F1-536272F47782}" srcOrd="1" destOrd="0" presId="urn:microsoft.com/office/officeart/2008/layout/NameandTitleOrganizationalChart"/>
    <dgm:cxn modelId="{423C7C1C-E984-460F-93BF-AB7EA692DF59}" srcId="{01618531-0236-488E-A7DD-B476CD1C5474}" destId="{7FDAC89D-ED53-4C91-AEAE-378C295EB838}" srcOrd="0" destOrd="0" parTransId="{E2F5202D-17F8-4924-9BCB-D082BD665E92}" sibTransId="{010DE3B3-C61B-4FBF-87EC-E7E6584B148A}"/>
    <dgm:cxn modelId="{A54082E0-38DF-44A7-A611-B0A1908CD221}" type="presOf" srcId="{69E70890-B719-4306-AE24-4057BF341DCF}" destId="{4A27B775-C680-4BE8-80BD-14668E3EAC9F}" srcOrd="0" destOrd="0" presId="urn:microsoft.com/office/officeart/2008/layout/NameandTitleOrganizationalChart"/>
    <dgm:cxn modelId="{1ACEB02E-C13D-4479-A4BC-5A58C668D69A}" type="presOf" srcId="{E49987CF-6D48-452E-92A8-354F3383929E}" destId="{C4A28AF2-4662-4D37-852A-56D0B01370A9}" srcOrd="1" destOrd="0" presId="urn:microsoft.com/office/officeart/2008/layout/NameandTitleOrganizationalChart"/>
    <dgm:cxn modelId="{195F6096-6F4D-4155-B28B-863795B78474}" type="presOf" srcId="{493936F9-1366-4154-9AD6-9B45EEBA256D}" destId="{ED391B7F-69D3-4CFA-B411-E3BD6B22E750}" srcOrd="0" destOrd="0" presId="urn:microsoft.com/office/officeart/2008/layout/NameandTitleOrganizationalChart"/>
    <dgm:cxn modelId="{E655AA37-CF69-4CB4-80E1-FB403FBB8C9F}" type="presOf" srcId="{2524C2FD-B10C-42E0-85D8-1497954A65FC}" destId="{07F74C6A-BEA4-4CEA-8711-7C5F9D0DE904}" srcOrd="1" destOrd="0" presId="urn:microsoft.com/office/officeart/2008/layout/NameandTitleOrganizationalChart"/>
    <dgm:cxn modelId="{ED8722C8-F571-4707-802D-F3EBDBC220FA}" type="presOf" srcId="{62DCC632-CF92-4DFC-BA56-D40B3EEB5781}" destId="{AF40E80A-C54F-4C5C-9BC1-12CE2135C14F}" srcOrd="1" destOrd="0" presId="urn:microsoft.com/office/officeart/2008/layout/NameandTitleOrganizationalChart"/>
    <dgm:cxn modelId="{D023BD90-8A6B-40D2-BA6B-B10B8674F40C}" type="presOf" srcId="{470AD140-E0BD-4CBF-8F9D-874999EC669D}" destId="{9D017CD5-A991-47E3-A410-BCC80AE8846C}" srcOrd="0" destOrd="0" presId="urn:microsoft.com/office/officeart/2008/layout/NameandTitleOrganizationalChart"/>
    <dgm:cxn modelId="{3C7BEE77-AFCD-42F9-8DB2-9D4406F652B3}" type="presOf" srcId="{AECFB12A-49F7-41F9-B428-FAB22667FD81}" destId="{71A50639-E4F5-4042-B14D-771E280647E1}" srcOrd="0" destOrd="0" presId="urn:microsoft.com/office/officeart/2008/layout/NameandTitleOrganizationalChart"/>
    <dgm:cxn modelId="{9D283D9E-48F8-4E46-BBDC-E1E9CF3FA9A6}" srcId="{7FDAC89D-ED53-4C91-AEAE-378C295EB838}" destId="{2524C2FD-B10C-42E0-85D8-1497954A65FC}" srcOrd="0" destOrd="0" parTransId="{B8AB4E26-2187-4CD2-89A9-B2DAE58EC075}" sibTransId="{327A8939-507D-40D3-97A7-4A69820A12E0}"/>
    <dgm:cxn modelId="{0F9B7160-41F7-4B5D-9561-CF8CC5D63910}" type="presOf" srcId="{7FDAC89D-ED53-4C91-AEAE-378C295EB838}" destId="{40A77235-2845-4ED8-BBDD-F161F777EC6B}" srcOrd="1" destOrd="0" presId="urn:microsoft.com/office/officeart/2008/layout/NameandTitleOrganizationalChart"/>
    <dgm:cxn modelId="{D18D796C-9244-4FB8-9E50-BD819DBC39BB}" type="presOf" srcId="{36B5C4C2-D4FE-47D8-A27D-4C44EC8DEE41}" destId="{64831253-9FFE-4446-A1E7-BD5178E08ED3}" srcOrd="1" destOrd="0" presId="urn:microsoft.com/office/officeart/2008/layout/NameandTitleOrganizationalChart"/>
    <dgm:cxn modelId="{D4CA6489-C4C8-48B2-A07E-707F24CCF29A}" srcId="{470AD140-E0BD-4CBF-8F9D-874999EC669D}" destId="{DBAE5F49-2CCC-47AF-8A84-E8583770FFF3}" srcOrd="0" destOrd="0" parTransId="{2FBAACB3-6467-4D48-8066-8690B78CB37B}" sibTransId="{EFF9F6BA-BF6B-44A7-95A7-FF27B3EDB7C8}"/>
    <dgm:cxn modelId="{A5DD9A4C-7BA1-4686-B458-BC263D530525}" type="presOf" srcId="{785B57A7-9B83-495D-9663-9E9355D8F2E0}" destId="{708BE853-9A93-487C-B16B-85E1CECB2E85}" srcOrd="0" destOrd="0" presId="urn:microsoft.com/office/officeart/2008/layout/NameandTitleOrganizationalChart"/>
    <dgm:cxn modelId="{35DDEC31-0DAA-489B-9730-9F4CA4EB6406}" srcId="{7FDAC89D-ED53-4C91-AEAE-378C295EB838}" destId="{470AD140-E0BD-4CBF-8F9D-874999EC669D}" srcOrd="1" destOrd="0" parTransId="{D9CC6EE8-F1E7-4E39-A1DF-0AFE0A501BE5}" sibTransId="{1B0B23EB-67A1-45A1-B6D7-0FE51D99D16B}"/>
    <dgm:cxn modelId="{90CDA81F-477E-45E9-BB79-8EACD84D08BA}" type="presOf" srcId="{07823331-82CD-4B02-A153-3082F4E883B2}" destId="{7574F213-3F50-47D8-AF52-605D6B31FD71}" srcOrd="0" destOrd="0" presId="urn:microsoft.com/office/officeart/2008/layout/NameandTitleOrganizationalChart"/>
    <dgm:cxn modelId="{F8B7A33C-0477-475F-973F-F8A017EFB0C3}" type="presOf" srcId="{470AD140-E0BD-4CBF-8F9D-874999EC669D}" destId="{985B3E55-0289-4277-A365-F8F63137C49A}" srcOrd="1" destOrd="0" presId="urn:microsoft.com/office/officeart/2008/layout/NameandTitleOrganizationalChart"/>
    <dgm:cxn modelId="{CEF6FF58-F8DD-4E4F-850F-F1E82DB6CE5B}" type="presOf" srcId="{6C5960FB-3F63-4158-84D6-6B3D896E22EE}" destId="{F459452B-0A7B-4DE2-9574-04CBEA6093ED}" srcOrd="0" destOrd="0" presId="urn:microsoft.com/office/officeart/2008/layout/NameandTitleOrganizationalChart"/>
    <dgm:cxn modelId="{D2925B16-4F03-4FD5-989F-F10E57163642}" type="presOf" srcId="{327A8939-507D-40D3-97A7-4A69820A12E0}" destId="{21060A30-8BA4-4257-8B4C-2D2BC603D1F9}" srcOrd="0" destOrd="0" presId="urn:microsoft.com/office/officeart/2008/layout/NameandTitleOrganizationalChart"/>
    <dgm:cxn modelId="{E7C22F09-48E7-4AF2-B6F3-92D0DB861273}" type="presOf" srcId="{2FBAACB3-6467-4D48-8066-8690B78CB37B}" destId="{D7AFE0A7-07F6-4D64-818B-D730C823F780}" srcOrd="0" destOrd="0" presId="urn:microsoft.com/office/officeart/2008/layout/NameandTitleOrganizationalChart"/>
    <dgm:cxn modelId="{A56D1C9A-3AC3-414E-8B60-5A72C68CDA40}" type="presOf" srcId="{493936F9-1366-4154-9AD6-9B45EEBA256D}" destId="{CE87F799-1CF1-49AB-A3A6-92AD48818FD5}" srcOrd="1" destOrd="0" presId="urn:microsoft.com/office/officeart/2008/layout/NameandTitleOrganizationalChart"/>
    <dgm:cxn modelId="{D5048FD7-3E4D-427B-B448-6FACE1795F20}" type="presOf" srcId="{F9B269CF-1DEC-41AF-B4A5-B879E55EE833}" destId="{98DB103E-872E-41E3-807B-19A1AE8C61AD}" srcOrd="0" destOrd="0" presId="urn:microsoft.com/office/officeart/2008/layout/NameandTitleOrganizationalChart"/>
    <dgm:cxn modelId="{49117248-2703-46EE-9C20-210BCF7F5B6C}" srcId="{493936F9-1366-4154-9AD6-9B45EEBA256D}" destId="{E49987CF-6D48-452E-92A8-354F3383929E}" srcOrd="1" destOrd="0" parTransId="{939D5449-EB69-4E59-90CF-D03641B134AA}" sibTransId="{96A98CCE-E1EF-417B-8C38-CBEE923B03FC}"/>
    <dgm:cxn modelId="{2D0AE4E5-55CF-4DD3-B0D8-F9BA8AC43EE4}" type="presOf" srcId="{74559488-163D-4035-BF6E-7566E64723AA}" destId="{797A63B8-AAC4-4EC8-822D-E882D1FCC9EF}" srcOrd="0" destOrd="0" presId="urn:microsoft.com/office/officeart/2008/layout/NameandTitleOrganizationalChart"/>
    <dgm:cxn modelId="{CF1E3FC9-0FB8-48B9-B865-C851F5189B8E}" type="presOf" srcId="{01618531-0236-488E-A7DD-B476CD1C5474}" destId="{78BE46B3-8527-4598-A577-E3A05177A3B9}" srcOrd="0" destOrd="0" presId="urn:microsoft.com/office/officeart/2008/layout/NameandTitleOrganizationalChart"/>
    <dgm:cxn modelId="{45DA1FEC-07D8-44DC-99F2-F1A2904AF595}" srcId="{7FDAC89D-ED53-4C91-AEAE-378C295EB838}" destId="{493936F9-1366-4154-9AD6-9B45EEBA256D}" srcOrd="2" destOrd="0" parTransId="{97D57796-9A35-4A89-981A-DA8F94EB512D}" sibTransId="{69E70890-B719-4306-AE24-4057BF341DCF}"/>
    <dgm:cxn modelId="{E53DB336-0979-4C75-BBAB-84F5E62C8EEA}" type="presOf" srcId="{3090C938-C937-4833-AAA9-0A0D1C5ACCC2}" destId="{98DDA8CA-D944-45B4-8901-8DA1EC035708}" srcOrd="1" destOrd="0" presId="urn:microsoft.com/office/officeart/2008/layout/NameandTitleOrganizationalChart"/>
    <dgm:cxn modelId="{43B09F2B-DB8F-4031-855B-BE55AD64D305}" type="presOf" srcId="{EFF9F6BA-BF6B-44A7-95A7-FF27B3EDB7C8}" destId="{BC702F33-65B4-4614-9C9C-965D5B169268}" srcOrd="0" destOrd="0" presId="urn:microsoft.com/office/officeart/2008/layout/NameandTitleOrganizationalChart"/>
    <dgm:cxn modelId="{8480459D-2496-49B0-8D05-CBE25B969568}" srcId="{470AD140-E0BD-4CBF-8F9D-874999EC669D}" destId="{36B5C4C2-D4FE-47D8-A27D-4C44EC8DEE41}" srcOrd="1" destOrd="0" parTransId="{785B57A7-9B83-495D-9663-9E9355D8F2E0}" sibTransId="{AE790DAB-113B-44C8-B6B4-A793B0BFA87E}"/>
    <dgm:cxn modelId="{9502021A-8FC8-4225-861B-AF4DCA133BBE}" type="presOf" srcId="{2524C2FD-B10C-42E0-85D8-1497954A65FC}" destId="{8E0116BF-F5AF-4A6E-AB2D-F73931AF9A2E}" srcOrd="0" destOrd="0" presId="urn:microsoft.com/office/officeart/2008/layout/NameandTitleOrganizationalChart"/>
    <dgm:cxn modelId="{08FE060F-B356-4792-8CD0-67B10DCD8BE0}" type="presOf" srcId="{81BFC808-CF17-4105-9A92-5F942CA3D1A0}" destId="{36C7057E-1F88-4E46-B87D-7F6FF790C569}" srcOrd="0" destOrd="0" presId="urn:microsoft.com/office/officeart/2008/layout/NameandTitleOrganizationalChart"/>
    <dgm:cxn modelId="{9493894E-4CBE-4FD6-8979-647D43E0456D}" srcId="{493936F9-1366-4154-9AD6-9B45EEBA256D}" destId="{AECFB12A-49F7-41F9-B428-FAB22667FD81}" srcOrd="0" destOrd="0" parTransId="{07823331-82CD-4B02-A153-3082F4E883B2}" sibTransId="{74559488-163D-4035-BF6E-7566E64723AA}"/>
    <dgm:cxn modelId="{0F0EA563-9033-4765-9E2C-AC10D4DB233D}" type="presOf" srcId="{B8AB4E26-2187-4CD2-89A9-B2DAE58EC075}" destId="{B6E81318-E697-4AB4-89EB-C355C8E68880}" srcOrd="0" destOrd="0" presId="urn:microsoft.com/office/officeart/2008/layout/NameandTitleOrganizationalChart"/>
    <dgm:cxn modelId="{406D441E-4CAB-4979-977A-29F635F6B4BB}" type="presOf" srcId="{7FDAC89D-ED53-4C91-AEAE-378C295EB838}" destId="{86E2C8E3-1D8B-4034-8215-ADA023E663BE}" srcOrd="0" destOrd="0" presId="urn:microsoft.com/office/officeart/2008/layout/NameandTitleOrganizationalChart"/>
    <dgm:cxn modelId="{134539C3-BBFA-4CEB-A054-60974EC78EDD}" srcId="{2524C2FD-B10C-42E0-85D8-1497954A65FC}" destId="{3090C938-C937-4833-AAA9-0A0D1C5ACCC2}" srcOrd="1" destOrd="0" parTransId="{6C5960FB-3F63-4158-84D6-6B3D896E22EE}" sibTransId="{81BFC808-CF17-4105-9A92-5F942CA3D1A0}"/>
    <dgm:cxn modelId="{449091DF-27AC-4992-8B50-421F2DF310F6}" type="presOf" srcId="{DBAE5F49-2CCC-47AF-8A84-E8583770FFF3}" destId="{9948313C-25C1-425D-A707-BCAC6B254A8E}" srcOrd="0" destOrd="0" presId="urn:microsoft.com/office/officeart/2008/layout/NameandTitleOrganizationalChart"/>
    <dgm:cxn modelId="{456EF69B-82D5-41FF-8FA9-8A1D7C22ACE9}" type="presOf" srcId="{939D5449-EB69-4E59-90CF-D03641B134AA}" destId="{1D150E7E-DBA8-44C4-A7B1-6F8401634B2B}" srcOrd="0" destOrd="0" presId="urn:microsoft.com/office/officeart/2008/layout/NameandTitleOrganizationalChart"/>
    <dgm:cxn modelId="{2DEC6A7D-D9E0-45D8-A0C3-5DFD121CFF50}" type="presOf" srcId="{1B0B23EB-67A1-45A1-B6D7-0FE51D99D16B}" destId="{A567DD05-99AF-48C8-AE04-6AD7EAC3B7B4}" srcOrd="0" destOrd="0" presId="urn:microsoft.com/office/officeart/2008/layout/NameandTitleOrganizationalChart"/>
    <dgm:cxn modelId="{E94D08DE-874A-414D-AEAC-736105D1F973}" type="presOf" srcId="{36B5C4C2-D4FE-47D8-A27D-4C44EC8DEE41}" destId="{F9FE7A2D-AAB1-40E6-BE92-E5ABC0FF29D6}" srcOrd="0" destOrd="0" presId="urn:microsoft.com/office/officeart/2008/layout/NameandTitleOrganizationalChart"/>
    <dgm:cxn modelId="{445E607B-B2FE-498A-A71D-CB054D690964}" type="presParOf" srcId="{78BE46B3-8527-4598-A577-E3A05177A3B9}" destId="{979856ED-AFF7-42A5-A773-0A29DC31F5FC}" srcOrd="0" destOrd="0" presId="urn:microsoft.com/office/officeart/2008/layout/NameandTitleOrganizationalChart"/>
    <dgm:cxn modelId="{A5D16972-8765-4F78-93BE-E5B3241665CB}" type="presParOf" srcId="{979856ED-AFF7-42A5-A773-0A29DC31F5FC}" destId="{A3C7F471-4435-411A-AF53-8B4BFF905932}" srcOrd="0" destOrd="0" presId="urn:microsoft.com/office/officeart/2008/layout/NameandTitleOrganizationalChart"/>
    <dgm:cxn modelId="{5242D346-CC35-46E6-9CD1-BC9C9E6604D2}" type="presParOf" srcId="{A3C7F471-4435-411A-AF53-8B4BFF905932}" destId="{86E2C8E3-1D8B-4034-8215-ADA023E663BE}" srcOrd="0" destOrd="0" presId="urn:microsoft.com/office/officeart/2008/layout/NameandTitleOrganizationalChart"/>
    <dgm:cxn modelId="{8592810F-4264-41A2-A6B5-E4145D9989C8}" type="presParOf" srcId="{A3C7F471-4435-411A-AF53-8B4BFF905932}" destId="{4BC3A4EC-5A66-4269-B5DA-FBA1E533983C}" srcOrd="1" destOrd="0" presId="urn:microsoft.com/office/officeart/2008/layout/NameandTitleOrganizationalChart"/>
    <dgm:cxn modelId="{5F019A2C-9BE6-48A8-B9E6-67FA7EC3CB0F}" type="presParOf" srcId="{A3C7F471-4435-411A-AF53-8B4BFF905932}" destId="{40A77235-2845-4ED8-BBDD-F161F777EC6B}" srcOrd="2" destOrd="0" presId="urn:microsoft.com/office/officeart/2008/layout/NameandTitleOrganizationalChart"/>
    <dgm:cxn modelId="{1F45B1EF-075A-4B0D-AA1A-A34B2D4FA19B}" type="presParOf" srcId="{979856ED-AFF7-42A5-A773-0A29DC31F5FC}" destId="{D7C5C5BD-BC2D-43D9-AE96-B39D41F51A61}" srcOrd="1" destOrd="0" presId="urn:microsoft.com/office/officeart/2008/layout/NameandTitleOrganizationalChart"/>
    <dgm:cxn modelId="{E977ECF4-4301-4B61-A0BF-B2814EB49164}" type="presParOf" srcId="{D7C5C5BD-BC2D-43D9-AE96-B39D41F51A61}" destId="{B6E81318-E697-4AB4-89EB-C355C8E68880}" srcOrd="0" destOrd="0" presId="urn:microsoft.com/office/officeart/2008/layout/NameandTitleOrganizationalChart"/>
    <dgm:cxn modelId="{2140DADE-369A-49DE-81EF-3CBC7FC7F6B4}" type="presParOf" srcId="{D7C5C5BD-BC2D-43D9-AE96-B39D41F51A61}" destId="{1607BD9D-A4CB-4233-9363-D0FEEEED8F6A}" srcOrd="1" destOrd="0" presId="urn:microsoft.com/office/officeart/2008/layout/NameandTitleOrganizationalChart"/>
    <dgm:cxn modelId="{B3CB4262-8D47-464D-A55F-495036C525EB}" type="presParOf" srcId="{1607BD9D-A4CB-4233-9363-D0FEEEED8F6A}" destId="{A2DB516D-CF3A-4043-BA11-1C0A872D0EE4}" srcOrd="0" destOrd="0" presId="urn:microsoft.com/office/officeart/2008/layout/NameandTitleOrganizationalChart"/>
    <dgm:cxn modelId="{322A6745-8E88-4F07-B585-2752261EF2F2}" type="presParOf" srcId="{A2DB516D-CF3A-4043-BA11-1C0A872D0EE4}" destId="{8E0116BF-F5AF-4A6E-AB2D-F73931AF9A2E}" srcOrd="0" destOrd="0" presId="urn:microsoft.com/office/officeart/2008/layout/NameandTitleOrganizationalChart"/>
    <dgm:cxn modelId="{9669358D-8609-4480-B20A-72AA2AAB92F0}" type="presParOf" srcId="{A2DB516D-CF3A-4043-BA11-1C0A872D0EE4}" destId="{21060A30-8BA4-4257-8B4C-2D2BC603D1F9}" srcOrd="1" destOrd="0" presId="urn:microsoft.com/office/officeart/2008/layout/NameandTitleOrganizationalChart"/>
    <dgm:cxn modelId="{C6BC368F-7E1E-4BBD-BB83-AE8FF726CD7F}" type="presParOf" srcId="{A2DB516D-CF3A-4043-BA11-1C0A872D0EE4}" destId="{07F74C6A-BEA4-4CEA-8711-7C5F9D0DE904}" srcOrd="2" destOrd="0" presId="urn:microsoft.com/office/officeart/2008/layout/NameandTitleOrganizationalChart"/>
    <dgm:cxn modelId="{92EF2A88-EE3C-4580-8726-5174915094DF}" type="presParOf" srcId="{1607BD9D-A4CB-4233-9363-D0FEEEED8F6A}" destId="{87200BDA-BCE9-489A-8D1A-0518E783D016}" srcOrd="1" destOrd="0" presId="urn:microsoft.com/office/officeart/2008/layout/NameandTitleOrganizationalChart"/>
    <dgm:cxn modelId="{F08D8664-B753-4FFF-9F1D-B18061DEC700}" type="presParOf" srcId="{87200BDA-BCE9-489A-8D1A-0518E783D016}" destId="{ACCF39EE-5736-432B-9A5B-406C678CDA21}" srcOrd="0" destOrd="0" presId="urn:microsoft.com/office/officeart/2008/layout/NameandTitleOrganizationalChart"/>
    <dgm:cxn modelId="{CB42E847-C42F-4684-AB02-16C57A6C7E32}" type="presParOf" srcId="{87200BDA-BCE9-489A-8D1A-0518E783D016}" destId="{6112DE7D-16AC-4CCA-A07E-5FBF340A47F1}" srcOrd="1" destOrd="0" presId="urn:microsoft.com/office/officeart/2008/layout/NameandTitleOrganizationalChart"/>
    <dgm:cxn modelId="{1F81AE4E-7A7C-4330-B12D-1D5368EBB24F}" type="presParOf" srcId="{6112DE7D-16AC-4CCA-A07E-5FBF340A47F1}" destId="{0E250CAE-1E11-4E68-B361-FA71CAE18928}" srcOrd="0" destOrd="0" presId="urn:microsoft.com/office/officeart/2008/layout/NameandTitleOrganizationalChart"/>
    <dgm:cxn modelId="{A0B40422-5DCD-47C0-A740-38971AE855F8}" type="presParOf" srcId="{0E250CAE-1E11-4E68-B361-FA71CAE18928}" destId="{01F628C2-3BA1-4FB2-AF2D-AD88AAD818DF}" srcOrd="0" destOrd="0" presId="urn:microsoft.com/office/officeart/2008/layout/NameandTitleOrganizationalChart"/>
    <dgm:cxn modelId="{3E39F52B-9207-4A73-8E7F-4F41ACD03EFB}" type="presParOf" srcId="{0E250CAE-1E11-4E68-B361-FA71CAE18928}" destId="{98DB103E-872E-41E3-807B-19A1AE8C61AD}" srcOrd="1" destOrd="0" presId="urn:microsoft.com/office/officeart/2008/layout/NameandTitleOrganizationalChart"/>
    <dgm:cxn modelId="{11445DA8-EF01-42DD-8A03-6C419A69FB02}" type="presParOf" srcId="{0E250CAE-1E11-4E68-B361-FA71CAE18928}" destId="{AF40E80A-C54F-4C5C-9BC1-12CE2135C14F}" srcOrd="2" destOrd="0" presId="urn:microsoft.com/office/officeart/2008/layout/NameandTitleOrganizationalChart"/>
    <dgm:cxn modelId="{CE464051-C650-4E7F-BAE9-06CB33D81548}" type="presParOf" srcId="{6112DE7D-16AC-4CCA-A07E-5FBF340A47F1}" destId="{C7E33B88-8325-4B90-B58A-803BA0D59FEC}" srcOrd="1" destOrd="0" presId="urn:microsoft.com/office/officeart/2008/layout/NameandTitleOrganizationalChart"/>
    <dgm:cxn modelId="{3B2E1B91-D719-420C-9E69-A68491C9FEA6}" type="presParOf" srcId="{6112DE7D-16AC-4CCA-A07E-5FBF340A47F1}" destId="{BE84A499-BC50-4319-B382-078D97B4EA6F}" srcOrd="2" destOrd="0" presId="urn:microsoft.com/office/officeart/2008/layout/NameandTitleOrganizationalChart"/>
    <dgm:cxn modelId="{1FEEBA21-1F3F-4D58-951D-A41AF937ECEB}" type="presParOf" srcId="{87200BDA-BCE9-489A-8D1A-0518E783D016}" destId="{F459452B-0A7B-4DE2-9574-04CBEA6093ED}" srcOrd="2" destOrd="0" presId="urn:microsoft.com/office/officeart/2008/layout/NameandTitleOrganizationalChart"/>
    <dgm:cxn modelId="{FFD1F626-27EC-4544-9789-9158A2A7EFAB}" type="presParOf" srcId="{87200BDA-BCE9-489A-8D1A-0518E783D016}" destId="{21A5F6FD-99BC-4097-BB5D-4A4A0CD2314E}" srcOrd="3" destOrd="0" presId="urn:microsoft.com/office/officeart/2008/layout/NameandTitleOrganizationalChart"/>
    <dgm:cxn modelId="{7232E005-9793-41BE-9C56-1B7810642607}" type="presParOf" srcId="{21A5F6FD-99BC-4097-BB5D-4A4A0CD2314E}" destId="{A4E29FF2-F0C1-4B4C-9B6C-65A8C0BEC721}" srcOrd="0" destOrd="0" presId="urn:microsoft.com/office/officeart/2008/layout/NameandTitleOrganizationalChart"/>
    <dgm:cxn modelId="{D7096D6C-6AEA-415F-B132-02BFC22A78D8}" type="presParOf" srcId="{A4E29FF2-F0C1-4B4C-9B6C-65A8C0BEC721}" destId="{F847DCD8-1D3D-4756-8561-6F3E03CB325A}" srcOrd="0" destOrd="0" presId="urn:microsoft.com/office/officeart/2008/layout/NameandTitleOrganizationalChart"/>
    <dgm:cxn modelId="{6640EA3A-AD56-44AA-BACA-1EE463D12EDC}" type="presParOf" srcId="{A4E29FF2-F0C1-4B4C-9B6C-65A8C0BEC721}" destId="{36C7057E-1F88-4E46-B87D-7F6FF790C569}" srcOrd="1" destOrd="0" presId="urn:microsoft.com/office/officeart/2008/layout/NameandTitleOrganizationalChart"/>
    <dgm:cxn modelId="{F703AFCC-D99B-41BC-B3A9-E1CA690B1FA1}" type="presParOf" srcId="{A4E29FF2-F0C1-4B4C-9B6C-65A8C0BEC721}" destId="{98DDA8CA-D944-45B4-8901-8DA1EC035708}" srcOrd="2" destOrd="0" presId="urn:microsoft.com/office/officeart/2008/layout/NameandTitleOrganizationalChart"/>
    <dgm:cxn modelId="{801739B1-50BA-4A31-8D76-F6C59405BE0E}" type="presParOf" srcId="{21A5F6FD-99BC-4097-BB5D-4A4A0CD2314E}" destId="{C3D42060-07DB-44EE-8CB3-0BC9BEA9BAE3}" srcOrd="1" destOrd="0" presId="urn:microsoft.com/office/officeart/2008/layout/NameandTitleOrganizationalChart"/>
    <dgm:cxn modelId="{0FE28AA3-F366-44CF-ACA4-CCF2C062552A}" type="presParOf" srcId="{21A5F6FD-99BC-4097-BB5D-4A4A0CD2314E}" destId="{0284C440-8A58-4F74-A18F-5239B6441677}" srcOrd="2" destOrd="0" presId="urn:microsoft.com/office/officeart/2008/layout/NameandTitleOrganizationalChart"/>
    <dgm:cxn modelId="{0F4F145C-9C43-4B5A-87A5-F9ED24840A78}" type="presParOf" srcId="{1607BD9D-A4CB-4233-9363-D0FEEEED8F6A}" destId="{D89A81CA-02EE-4CF0-BB21-9EDFFD29CD55}" srcOrd="2" destOrd="0" presId="urn:microsoft.com/office/officeart/2008/layout/NameandTitleOrganizationalChart"/>
    <dgm:cxn modelId="{7120BF47-EB6D-4900-B64C-D50F38E3328C}" type="presParOf" srcId="{D7C5C5BD-BC2D-43D9-AE96-B39D41F51A61}" destId="{A659F469-36C1-4339-9048-FAF1EA936EE6}" srcOrd="2" destOrd="0" presId="urn:microsoft.com/office/officeart/2008/layout/NameandTitleOrganizationalChart"/>
    <dgm:cxn modelId="{D8C18291-6315-424B-A929-6EE984CF3CB5}" type="presParOf" srcId="{D7C5C5BD-BC2D-43D9-AE96-B39D41F51A61}" destId="{DCC044DB-32CD-4D8B-AE7C-D4D7BE588A4F}" srcOrd="3" destOrd="0" presId="urn:microsoft.com/office/officeart/2008/layout/NameandTitleOrganizationalChart"/>
    <dgm:cxn modelId="{3235BB10-8897-47FD-AF41-93FF1A54E2DA}" type="presParOf" srcId="{DCC044DB-32CD-4D8B-AE7C-D4D7BE588A4F}" destId="{39EB2843-4B44-4E3C-95F1-AE7ADB9FDD86}" srcOrd="0" destOrd="0" presId="urn:microsoft.com/office/officeart/2008/layout/NameandTitleOrganizationalChart"/>
    <dgm:cxn modelId="{8FD6CBC7-2DDC-45BE-9BCE-94A741F001A0}" type="presParOf" srcId="{39EB2843-4B44-4E3C-95F1-AE7ADB9FDD86}" destId="{9D017CD5-A991-47E3-A410-BCC80AE8846C}" srcOrd="0" destOrd="0" presId="urn:microsoft.com/office/officeart/2008/layout/NameandTitleOrganizationalChart"/>
    <dgm:cxn modelId="{916A7B07-7BB1-4950-83BB-8BABA26CE42D}" type="presParOf" srcId="{39EB2843-4B44-4E3C-95F1-AE7ADB9FDD86}" destId="{A567DD05-99AF-48C8-AE04-6AD7EAC3B7B4}" srcOrd="1" destOrd="0" presId="urn:microsoft.com/office/officeart/2008/layout/NameandTitleOrganizationalChart"/>
    <dgm:cxn modelId="{4A5B284C-C61B-4E01-A2B8-832E53A98D66}" type="presParOf" srcId="{39EB2843-4B44-4E3C-95F1-AE7ADB9FDD86}" destId="{985B3E55-0289-4277-A365-F8F63137C49A}" srcOrd="2" destOrd="0" presId="urn:microsoft.com/office/officeart/2008/layout/NameandTitleOrganizationalChart"/>
    <dgm:cxn modelId="{4F223CB7-B841-477E-8697-FB47B4B8A869}" type="presParOf" srcId="{DCC044DB-32CD-4D8B-AE7C-D4D7BE588A4F}" destId="{B9EA942B-1B84-4A23-B6A6-05563D24FFF4}" srcOrd="1" destOrd="0" presId="urn:microsoft.com/office/officeart/2008/layout/NameandTitleOrganizationalChart"/>
    <dgm:cxn modelId="{077E759F-FC0F-4456-8ECD-E269B127FB0D}" type="presParOf" srcId="{B9EA942B-1B84-4A23-B6A6-05563D24FFF4}" destId="{D7AFE0A7-07F6-4D64-818B-D730C823F780}" srcOrd="0" destOrd="0" presId="urn:microsoft.com/office/officeart/2008/layout/NameandTitleOrganizationalChart"/>
    <dgm:cxn modelId="{D82ED17B-C716-4025-9B78-AAAE5A3F6835}" type="presParOf" srcId="{B9EA942B-1B84-4A23-B6A6-05563D24FFF4}" destId="{1FFA45DA-FC2F-4F2C-AF92-7D45556D91EA}" srcOrd="1" destOrd="0" presId="urn:microsoft.com/office/officeart/2008/layout/NameandTitleOrganizationalChart"/>
    <dgm:cxn modelId="{77077150-5249-43E9-A92E-D40DFC3DDF26}" type="presParOf" srcId="{1FFA45DA-FC2F-4F2C-AF92-7D45556D91EA}" destId="{2635C0C9-CF34-4811-AE04-B9EBBD6F88EE}" srcOrd="0" destOrd="0" presId="urn:microsoft.com/office/officeart/2008/layout/NameandTitleOrganizationalChart"/>
    <dgm:cxn modelId="{8E876513-539C-4724-84B9-BF210D08DBD1}" type="presParOf" srcId="{2635C0C9-CF34-4811-AE04-B9EBBD6F88EE}" destId="{9948313C-25C1-425D-A707-BCAC6B254A8E}" srcOrd="0" destOrd="0" presId="urn:microsoft.com/office/officeart/2008/layout/NameandTitleOrganizationalChart"/>
    <dgm:cxn modelId="{2DC68D01-F96A-429F-86E9-82C236DA0679}" type="presParOf" srcId="{2635C0C9-CF34-4811-AE04-B9EBBD6F88EE}" destId="{BC702F33-65B4-4614-9C9C-965D5B169268}" srcOrd="1" destOrd="0" presId="urn:microsoft.com/office/officeart/2008/layout/NameandTitleOrganizationalChart"/>
    <dgm:cxn modelId="{67D17A67-5448-4C25-8E0C-A8D6B9EEAEAB}" type="presParOf" srcId="{2635C0C9-CF34-4811-AE04-B9EBBD6F88EE}" destId="{7ED7371A-A9AA-4639-B0F1-536272F47782}" srcOrd="2" destOrd="0" presId="urn:microsoft.com/office/officeart/2008/layout/NameandTitleOrganizationalChart"/>
    <dgm:cxn modelId="{871751B4-C6AE-4AF6-ACDC-B0A89889B91A}" type="presParOf" srcId="{1FFA45DA-FC2F-4F2C-AF92-7D45556D91EA}" destId="{CCAE7B36-B125-4531-934E-A53F6365A7E6}" srcOrd="1" destOrd="0" presId="urn:microsoft.com/office/officeart/2008/layout/NameandTitleOrganizationalChart"/>
    <dgm:cxn modelId="{D7132DFC-43C2-460F-AD86-A91A0385B5BF}" type="presParOf" srcId="{1FFA45DA-FC2F-4F2C-AF92-7D45556D91EA}" destId="{D7CC85C9-E8C5-4A66-9E88-B497E0AACBF8}" srcOrd="2" destOrd="0" presId="urn:microsoft.com/office/officeart/2008/layout/NameandTitleOrganizationalChart"/>
    <dgm:cxn modelId="{5611EC92-DA52-4E74-A037-F0ACD28A7DF1}" type="presParOf" srcId="{B9EA942B-1B84-4A23-B6A6-05563D24FFF4}" destId="{708BE853-9A93-487C-B16B-85E1CECB2E85}" srcOrd="2" destOrd="0" presId="urn:microsoft.com/office/officeart/2008/layout/NameandTitleOrganizationalChart"/>
    <dgm:cxn modelId="{4FD85FC8-FFBF-4AD9-AB4D-79E688E42542}" type="presParOf" srcId="{B9EA942B-1B84-4A23-B6A6-05563D24FFF4}" destId="{4816CB4E-82EA-4D7D-BFA7-176597D77202}" srcOrd="3" destOrd="0" presId="urn:microsoft.com/office/officeart/2008/layout/NameandTitleOrganizationalChart"/>
    <dgm:cxn modelId="{AF352106-DA58-4856-9858-BAF9A1D518C8}" type="presParOf" srcId="{4816CB4E-82EA-4D7D-BFA7-176597D77202}" destId="{0F1954F4-E11D-494D-B38D-7F73B6A7EB55}" srcOrd="0" destOrd="0" presId="urn:microsoft.com/office/officeart/2008/layout/NameandTitleOrganizationalChart"/>
    <dgm:cxn modelId="{55996C02-F2AD-440B-9747-E3C4ADF2C366}" type="presParOf" srcId="{0F1954F4-E11D-494D-B38D-7F73B6A7EB55}" destId="{F9FE7A2D-AAB1-40E6-BE92-E5ABC0FF29D6}" srcOrd="0" destOrd="0" presId="urn:microsoft.com/office/officeart/2008/layout/NameandTitleOrganizationalChart"/>
    <dgm:cxn modelId="{C543F776-0155-4F7F-9E9B-24D60A2407EC}" type="presParOf" srcId="{0F1954F4-E11D-494D-B38D-7F73B6A7EB55}" destId="{1AB9CAAF-0A5C-4C14-839D-A01A6669AF39}" srcOrd="1" destOrd="0" presId="urn:microsoft.com/office/officeart/2008/layout/NameandTitleOrganizationalChart"/>
    <dgm:cxn modelId="{F1760532-4D45-4792-80E8-AE9D2DFECA36}" type="presParOf" srcId="{0F1954F4-E11D-494D-B38D-7F73B6A7EB55}" destId="{64831253-9FFE-4446-A1E7-BD5178E08ED3}" srcOrd="2" destOrd="0" presId="urn:microsoft.com/office/officeart/2008/layout/NameandTitleOrganizationalChart"/>
    <dgm:cxn modelId="{170E9E64-B77A-4EFA-A23B-46883737F71D}" type="presParOf" srcId="{4816CB4E-82EA-4D7D-BFA7-176597D77202}" destId="{B5C07E3D-9642-4281-A11F-609B8DDDBA9E}" srcOrd="1" destOrd="0" presId="urn:microsoft.com/office/officeart/2008/layout/NameandTitleOrganizationalChart"/>
    <dgm:cxn modelId="{04719C12-D3DF-43D9-A646-C42DABB2C854}" type="presParOf" srcId="{4816CB4E-82EA-4D7D-BFA7-176597D77202}" destId="{4A3AA2A9-7421-46AD-84BC-89A559900C82}" srcOrd="2" destOrd="0" presId="urn:microsoft.com/office/officeart/2008/layout/NameandTitleOrganizationalChart"/>
    <dgm:cxn modelId="{D2CAE45F-7370-4E87-982D-513ECAD5E9E2}" type="presParOf" srcId="{DCC044DB-32CD-4D8B-AE7C-D4D7BE588A4F}" destId="{FA082CF9-9D92-4CBA-B7AC-BD70EA3D4090}" srcOrd="2" destOrd="0" presId="urn:microsoft.com/office/officeart/2008/layout/NameandTitleOrganizationalChart"/>
    <dgm:cxn modelId="{AFA936D3-8ED5-4C6D-99C8-20D8EEC286D4}" type="presParOf" srcId="{D7C5C5BD-BC2D-43D9-AE96-B39D41F51A61}" destId="{D5F127BC-21A6-427A-B72F-260D0B6104AF}" srcOrd="4" destOrd="0" presId="urn:microsoft.com/office/officeart/2008/layout/NameandTitleOrganizationalChart"/>
    <dgm:cxn modelId="{A47C0020-251B-4AD7-8580-FC84ED4364BA}" type="presParOf" srcId="{D7C5C5BD-BC2D-43D9-AE96-B39D41F51A61}" destId="{8366D890-FCEE-4D37-95D1-5BD688A413E2}" srcOrd="5" destOrd="0" presId="urn:microsoft.com/office/officeart/2008/layout/NameandTitleOrganizationalChart"/>
    <dgm:cxn modelId="{1ABB4C2C-8DBA-43F8-BACE-ECC929E11340}" type="presParOf" srcId="{8366D890-FCEE-4D37-95D1-5BD688A413E2}" destId="{BC385AE6-9032-40FC-8A00-30C708A15267}" srcOrd="0" destOrd="0" presId="urn:microsoft.com/office/officeart/2008/layout/NameandTitleOrganizationalChart"/>
    <dgm:cxn modelId="{970B77A3-9D52-4FD9-9664-D59F82A81595}" type="presParOf" srcId="{BC385AE6-9032-40FC-8A00-30C708A15267}" destId="{ED391B7F-69D3-4CFA-B411-E3BD6B22E750}" srcOrd="0" destOrd="0" presId="urn:microsoft.com/office/officeart/2008/layout/NameandTitleOrganizationalChart"/>
    <dgm:cxn modelId="{29E73610-02C2-4F57-A1BA-230EDD4426FA}" type="presParOf" srcId="{BC385AE6-9032-40FC-8A00-30C708A15267}" destId="{4A27B775-C680-4BE8-80BD-14668E3EAC9F}" srcOrd="1" destOrd="0" presId="urn:microsoft.com/office/officeart/2008/layout/NameandTitleOrganizationalChart"/>
    <dgm:cxn modelId="{87A6BFA5-6750-4A33-A7ED-AE90E92625CF}" type="presParOf" srcId="{BC385AE6-9032-40FC-8A00-30C708A15267}" destId="{CE87F799-1CF1-49AB-A3A6-92AD48818FD5}" srcOrd="2" destOrd="0" presId="urn:microsoft.com/office/officeart/2008/layout/NameandTitleOrganizationalChart"/>
    <dgm:cxn modelId="{36C43ACE-BFF0-4FCA-A994-E3BA7FF40DFF}" type="presParOf" srcId="{8366D890-FCEE-4D37-95D1-5BD688A413E2}" destId="{FDE5553F-71FD-4E2C-83A2-0F39C04EBA65}" srcOrd="1" destOrd="0" presId="urn:microsoft.com/office/officeart/2008/layout/NameandTitleOrganizationalChart"/>
    <dgm:cxn modelId="{E57A5413-F21B-4520-8F87-CE384B4CCC70}" type="presParOf" srcId="{FDE5553F-71FD-4E2C-83A2-0F39C04EBA65}" destId="{7574F213-3F50-47D8-AF52-605D6B31FD71}" srcOrd="0" destOrd="0" presId="urn:microsoft.com/office/officeart/2008/layout/NameandTitleOrganizationalChart"/>
    <dgm:cxn modelId="{97BD06D6-0582-4E6D-8CF8-6C8E4ACD025E}" type="presParOf" srcId="{FDE5553F-71FD-4E2C-83A2-0F39C04EBA65}" destId="{8174DEFC-868F-46AD-ADDB-2598EFA9A5FE}" srcOrd="1" destOrd="0" presId="urn:microsoft.com/office/officeart/2008/layout/NameandTitleOrganizationalChart"/>
    <dgm:cxn modelId="{3DDB72C1-C757-4D74-BE9E-6F4F5A19E5C8}" type="presParOf" srcId="{8174DEFC-868F-46AD-ADDB-2598EFA9A5FE}" destId="{76D3E0FA-140E-4ABB-8D41-C500E8C00B74}" srcOrd="0" destOrd="0" presId="urn:microsoft.com/office/officeart/2008/layout/NameandTitleOrganizationalChart"/>
    <dgm:cxn modelId="{4C86DCD4-40A6-4F31-97C2-EF4F1BE71DB1}" type="presParOf" srcId="{76D3E0FA-140E-4ABB-8D41-C500E8C00B74}" destId="{71A50639-E4F5-4042-B14D-771E280647E1}" srcOrd="0" destOrd="0" presId="urn:microsoft.com/office/officeart/2008/layout/NameandTitleOrganizationalChart"/>
    <dgm:cxn modelId="{D561686C-214D-4E35-9C68-A40ADA34C941}" type="presParOf" srcId="{76D3E0FA-140E-4ABB-8D41-C500E8C00B74}" destId="{797A63B8-AAC4-4EC8-822D-E882D1FCC9EF}" srcOrd="1" destOrd="0" presId="urn:microsoft.com/office/officeart/2008/layout/NameandTitleOrganizationalChart"/>
    <dgm:cxn modelId="{55F77B2F-9FC3-4CF0-9D5A-E282BAB876C4}" type="presParOf" srcId="{76D3E0FA-140E-4ABB-8D41-C500E8C00B74}" destId="{3C89270F-D4FC-48F6-AF79-D586C0209A1E}" srcOrd="2" destOrd="0" presId="urn:microsoft.com/office/officeart/2008/layout/NameandTitleOrganizationalChart"/>
    <dgm:cxn modelId="{B3316E6C-6ED6-47CA-A802-736820B3C85F}" type="presParOf" srcId="{8174DEFC-868F-46AD-ADDB-2598EFA9A5FE}" destId="{68AC4396-1C34-4AAF-8019-913DE3FA3F45}" srcOrd="1" destOrd="0" presId="urn:microsoft.com/office/officeart/2008/layout/NameandTitleOrganizationalChart"/>
    <dgm:cxn modelId="{8C1CA432-FF75-4631-99D4-0EF44DF232E0}" type="presParOf" srcId="{8174DEFC-868F-46AD-ADDB-2598EFA9A5FE}" destId="{51C07DC4-4E31-47C1-8392-8ECF5B6C5049}" srcOrd="2" destOrd="0" presId="urn:microsoft.com/office/officeart/2008/layout/NameandTitleOrganizationalChart"/>
    <dgm:cxn modelId="{E9F174B2-371E-4BC2-A7D8-081D192062EC}" type="presParOf" srcId="{FDE5553F-71FD-4E2C-83A2-0F39C04EBA65}" destId="{1D150E7E-DBA8-44C4-A7B1-6F8401634B2B}" srcOrd="2" destOrd="0" presId="urn:microsoft.com/office/officeart/2008/layout/NameandTitleOrganizationalChart"/>
    <dgm:cxn modelId="{87DDCDE6-C7F7-4B82-B959-F226352DD671}" type="presParOf" srcId="{FDE5553F-71FD-4E2C-83A2-0F39C04EBA65}" destId="{5E49A706-1527-4AC9-A828-D153A40C0C70}" srcOrd="3" destOrd="0" presId="urn:microsoft.com/office/officeart/2008/layout/NameandTitleOrganizationalChart"/>
    <dgm:cxn modelId="{117CAF6A-5A04-495D-B21E-0EF1288A2F0E}" type="presParOf" srcId="{5E49A706-1527-4AC9-A828-D153A40C0C70}" destId="{603062A1-36D9-4827-AE12-2B0AB6B34C8E}" srcOrd="0" destOrd="0" presId="urn:microsoft.com/office/officeart/2008/layout/NameandTitleOrganizationalChart"/>
    <dgm:cxn modelId="{89303D6F-3A0A-46A7-B0B5-6E0D584BF3B3}" type="presParOf" srcId="{603062A1-36D9-4827-AE12-2B0AB6B34C8E}" destId="{F1FAB1A5-7238-47DA-9587-7B4BCE1344F7}" srcOrd="0" destOrd="0" presId="urn:microsoft.com/office/officeart/2008/layout/NameandTitleOrganizationalChart"/>
    <dgm:cxn modelId="{430E23AE-9C21-4DE2-A4F0-556686A89615}" type="presParOf" srcId="{603062A1-36D9-4827-AE12-2B0AB6B34C8E}" destId="{9B0112B9-7007-46C1-940C-CA78BCDA91BE}" srcOrd="1" destOrd="0" presId="urn:microsoft.com/office/officeart/2008/layout/NameandTitleOrganizationalChart"/>
    <dgm:cxn modelId="{98585680-3AA5-4B4A-94E1-A49F36CB48EE}" type="presParOf" srcId="{603062A1-36D9-4827-AE12-2B0AB6B34C8E}" destId="{C4A28AF2-4662-4D37-852A-56D0B01370A9}" srcOrd="2" destOrd="0" presId="urn:microsoft.com/office/officeart/2008/layout/NameandTitleOrganizationalChart"/>
    <dgm:cxn modelId="{24FCE45D-8CA0-413A-9ED5-87C595E38E75}" type="presParOf" srcId="{5E49A706-1527-4AC9-A828-D153A40C0C70}" destId="{4F1ABB61-9171-4A31-BC79-C5A52FF6D635}" srcOrd="1" destOrd="0" presId="urn:microsoft.com/office/officeart/2008/layout/NameandTitleOrganizationalChart"/>
    <dgm:cxn modelId="{178B594A-A378-4DE0-8D79-B15A8518ED8C}" type="presParOf" srcId="{5E49A706-1527-4AC9-A828-D153A40C0C70}" destId="{290C788E-9AF5-4CA4-8490-FADDD81CAC0C}" srcOrd="2" destOrd="0" presId="urn:microsoft.com/office/officeart/2008/layout/NameandTitleOrganizationalChart"/>
    <dgm:cxn modelId="{9640132C-3D22-48C7-BBFC-B2794F7A6AD1}" type="presParOf" srcId="{8366D890-FCEE-4D37-95D1-5BD688A413E2}" destId="{1436A190-58B8-4934-BEF3-A8130A8FE409}" srcOrd="2" destOrd="0" presId="urn:microsoft.com/office/officeart/2008/layout/NameandTitleOrganizationalChart"/>
    <dgm:cxn modelId="{CBD48D27-26CA-4147-9186-C64A5C962725}" type="presParOf" srcId="{979856ED-AFF7-42A5-A773-0A29DC31F5FC}" destId="{9BD9C06B-E431-4D8A-B6DB-DA94577EA70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46140-34CC-478B-87D3-31FAF52BCAA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8D6C61D-CF65-4819-913A-4E3FBBD7EF7C}">
      <dgm:prSet phldrT="[文本]"/>
      <dgm:spPr/>
      <dgm:t>
        <a:bodyPr/>
        <a:lstStyle/>
        <a:p>
          <a:r>
            <a:rPr lang="zh-CN" altLang="en-US" dirty="0"/>
            <a:t>售后</a:t>
          </a:r>
        </a:p>
      </dgm:t>
    </dgm:pt>
    <dgm:pt modelId="{6402A655-F2BE-43DD-9D74-260B2E671A5B}" cxnId="{71E12497-3D54-4902-8008-E2706A30EC5F}" type="parTrans">
      <dgm:prSet/>
      <dgm:spPr/>
      <dgm:t>
        <a:bodyPr/>
        <a:lstStyle/>
        <a:p>
          <a:endParaRPr lang="zh-CN" altLang="en-US"/>
        </a:p>
      </dgm:t>
    </dgm:pt>
    <dgm:pt modelId="{7BC1C211-3DCA-438F-9DD4-6771E8352392}" cxnId="{71E12497-3D54-4902-8008-E2706A30EC5F}" type="sibTrans">
      <dgm:prSet/>
      <dgm:spPr/>
      <dgm:t>
        <a:bodyPr/>
        <a:lstStyle/>
        <a:p>
          <a:endParaRPr lang="zh-CN" altLang="en-US"/>
        </a:p>
      </dgm:t>
    </dgm:pt>
    <dgm:pt modelId="{EB544A74-C994-42A1-B524-F6BFF497B830}">
      <dgm:prSet phldrT="[文本]"/>
      <dgm:spPr/>
      <dgm:t>
        <a:bodyPr/>
        <a:lstStyle/>
        <a:p>
          <a:r>
            <a:rPr lang="zh-CN" altLang="en-US" dirty="0"/>
            <a:t>联系供应商协商补偿</a:t>
          </a:r>
        </a:p>
      </dgm:t>
    </dgm:pt>
    <dgm:pt modelId="{D645E2E2-E375-449A-8037-CB61D35ADB3F}" cxnId="{03209819-675B-446D-A1B4-6C63BE77634F}" type="parTrans">
      <dgm:prSet/>
      <dgm:spPr/>
      <dgm:t>
        <a:bodyPr/>
        <a:lstStyle/>
        <a:p>
          <a:endParaRPr lang="zh-CN" altLang="en-US"/>
        </a:p>
      </dgm:t>
    </dgm:pt>
    <dgm:pt modelId="{2048A36A-C7CF-4A83-A7D0-37B3CCE6C539}" cxnId="{03209819-675B-446D-A1B4-6C63BE77634F}" type="sibTrans">
      <dgm:prSet/>
      <dgm:spPr/>
      <dgm:t>
        <a:bodyPr/>
        <a:lstStyle/>
        <a:p>
          <a:endParaRPr lang="zh-CN" altLang="en-US"/>
        </a:p>
      </dgm:t>
    </dgm:pt>
    <dgm:pt modelId="{061CF6E0-85DC-4679-921B-C847EF59E6F8}">
      <dgm:prSet phldrT="[文本]"/>
      <dgm:spPr/>
      <dgm:t>
        <a:bodyPr/>
        <a:lstStyle/>
        <a:p>
          <a:r>
            <a:rPr lang="zh-CN" altLang="en-US" dirty="0"/>
            <a:t>客服电话投诉：</a:t>
          </a:r>
          <a:r>
            <a:rPr lang="en-US" altLang="zh-CN" dirty="0"/>
            <a:t>400-1188-832</a:t>
          </a:r>
          <a:endParaRPr lang="zh-CN" altLang="en-US" dirty="0"/>
        </a:p>
      </dgm:t>
    </dgm:pt>
    <dgm:pt modelId="{BFAFC114-4CB0-41E2-B8DF-10D86C54FBCF}" cxnId="{97DDB212-C247-43B4-93F0-3A459B819D4B}" type="parTrans">
      <dgm:prSet/>
      <dgm:spPr/>
      <dgm:t>
        <a:bodyPr/>
        <a:lstStyle/>
        <a:p>
          <a:endParaRPr lang="zh-CN" altLang="en-US"/>
        </a:p>
      </dgm:t>
    </dgm:pt>
    <dgm:pt modelId="{D35C43BE-01E6-4A42-A528-18D84CBECF28}" cxnId="{97DDB212-C247-43B4-93F0-3A459B819D4B}" type="sibTrans">
      <dgm:prSet/>
      <dgm:spPr/>
      <dgm:t>
        <a:bodyPr/>
        <a:lstStyle/>
        <a:p>
          <a:endParaRPr lang="zh-CN" altLang="en-US"/>
        </a:p>
      </dgm:t>
    </dgm:pt>
    <dgm:pt modelId="{A9AB6725-F6D6-4883-82B3-33EF06C73613}" type="pres">
      <dgm:prSet presAssocID="{B8846140-34CC-478B-87D3-31FAF52BCA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2F1575E-6931-40A5-97CB-AD9F22C3A2B5}" type="pres">
      <dgm:prSet presAssocID="{08D6C61D-CF65-4819-913A-4E3FBBD7EF7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9663FA-4138-4C52-B8AA-E05B4E1914B9}" type="pres">
      <dgm:prSet presAssocID="{7BC1C211-3DCA-438F-9DD4-6771E8352392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9F149BFB-512B-46D4-A103-B15BE34DE7BA}" type="pres">
      <dgm:prSet presAssocID="{7BC1C211-3DCA-438F-9DD4-6771E8352392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D5753C07-9C99-4D27-8A77-D1BE18030829}" type="pres">
      <dgm:prSet presAssocID="{EB544A74-C994-42A1-B524-F6BFF497B83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591D29-11F2-40E0-8D8D-10E1FEAC03D1}" type="pres">
      <dgm:prSet presAssocID="{2048A36A-C7CF-4A83-A7D0-37B3CCE6C539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032BE8EF-C886-453F-B918-6697451D7F6A}" type="pres">
      <dgm:prSet presAssocID="{2048A36A-C7CF-4A83-A7D0-37B3CCE6C539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F0ECEF73-B1FB-46F8-8980-169160F46590}" type="pres">
      <dgm:prSet presAssocID="{061CF6E0-85DC-4679-921B-C847EF59E6F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67D2B7C-2A29-46AB-AC1E-07CA0167D007}" type="presOf" srcId="{EB544A74-C994-42A1-B524-F6BFF497B830}" destId="{D5753C07-9C99-4D27-8A77-D1BE18030829}" srcOrd="0" destOrd="0" presId="urn:microsoft.com/office/officeart/2005/8/layout/process1"/>
    <dgm:cxn modelId="{833E001B-556C-4B55-BC7C-71128C3ED90F}" type="presOf" srcId="{08D6C61D-CF65-4819-913A-4E3FBBD7EF7C}" destId="{02F1575E-6931-40A5-97CB-AD9F22C3A2B5}" srcOrd="0" destOrd="0" presId="urn:microsoft.com/office/officeart/2005/8/layout/process1"/>
    <dgm:cxn modelId="{181467CB-F3EA-432A-8664-346A6ED7384B}" type="presOf" srcId="{2048A36A-C7CF-4A83-A7D0-37B3CCE6C539}" destId="{7B591D29-11F2-40E0-8D8D-10E1FEAC03D1}" srcOrd="0" destOrd="0" presId="urn:microsoft.com/office/officeart/2005/8/layout/process1"/>
    <dgm:cxn modelId="{CEB63327-139B-46A7-92DE-027ECA5A14C0}" type="presOf" srcId="{2048A36A-C7CF-4A83-A7D0-37B3CCE6C539}" destId="{032BE8EF-C886-453F-B918-6697451D7F6A}" srcOrd="1" destOrd="0" presId="urn:microsoft.com/office/officeart/2005/8/layout/process1"/>
    <dgm:cxn modelId="{6BDF9CC1-53F6-466D-99EF-D05B60960B57}" type="presOf" srcId="{061CF6E0-85DC-4679-921B-C847EF59E6F8}" destId="{F0ECEF73-B1FB-46F8-8980-169160F46590}" srcOrd="0" destOrd="0" presId="urn:microsoft.com/office/officeart/2005/8/layout/process1"/>
    <dgm:cxn modelId="{6D070DD4-20EB-4D14-A97C-CDF417FE64FF}" type="presOf" srcId="{B8846140-34CC-478B-87D3-31FAF52BCAAD}" destId="{A9AB6725-F6D6-4883-82B3-33EF06C73613}" srcOrd="0" destOrd="0" presId="urn:microsoft.com/office/officeart/2005/8/layout/process1"/>
    <dgm:cxn modelId="{2E7261C1-1957-4885-9154-05DFD4C54531}" type="presOf" srcId="{7BC1C211-3DCA-438F-9DD4-6771E8352392}" destId="{9F149BFB-512B-46D4-A103-B15BE34DE7BA}" srcOrd="1" destOrd="0" presId="urn:microsoft.com/office/officeart/2005/8/layout/process1"/>
    <dgm:cxn modelId="{97DDB212-C247-43B4-93F0-3A459B819D4B}" srcId="{B8846140-34CC-478B-87D3-31FAF52BCAAD}" destId="{061CF6E0-85DC-4679-921B-C847EF59E6F8}" srcOrd="2" destOrd="0" parTransId="{BFAFC114-4CB0-41E2-B8DF-10D86C54FBCF}" sibTransId="{D35C43BE-01E6-4A42-A528-18D84CBECF28}"/>
    <dgm:cxn modelId="{7EC35550-CCAA-4824-BE59-BE79F0AA1213}" type="presOf" srcId="{7BC1C211-3DCA-438F-9DD4-6771E8352392}" destId="{319663FA-4138-4C52-B8AA-E05B4E1914B9}" srcOrd="0" destOrd="0" presId="urn:microsoft.com/office/officeart/2005/8/layout/process1"/>
    <dgm:cxn modelId="{03209819-675B-446D-A1B4-6C63BE77634F}" srcId="{B8846140-34CC-478B-87D3-31FAF52BCAAD}" destId="{EB544A74-C994-42A1-B524-F6BFF497B830}" srcOrd="1" destOrd="0" parTransId="{D645E2E2-E375-449A-8037-CB61D35ADB3F}" sibTransId="{2048A36A-C7CF-4A83-A7D0-37B3CCE6C539}"/>
    <dgm:cxn modelId="{71E12497-3D54-4902-8008-E2706A30EC5F}" srcId="{B8846140-34CC-478B-87D3-31FAF52BCAAD}" destId="{08D6C61D-CF65-4819-913A-4E3FBBD7EF7C}" srcOrd="0" destOrd="0" parTransId="{6402A655-F2BE-43DD-9D74-260B2E671A5B}" sibTransId="{7BC1C211-3DCA-438F-9DD4-6771E8352392}"/>
    <dgm:cxn modelId="{7DD3AACB-305A-4449-9DE3-E95A342D0B9F}" type="presParOf" srcId="{A9AB6725-F6D6-4883-82B3-33EF06C73613}" destId="{02F1575E-6931-40A5-97CB-AD9F22C3A2B5}" srcOrd="0" destOrd="0" presId="urn:microsoft.com/office/officeart/2005/8/layout/process1"/>
    <dgm:cxn modelId="{6700B5AC-B250-409F-8A90-8B1FD1452FED}" type="presParOf" srcId="{A9AB6725-F6D6-4883-82B3-33EF06C73613}" destId="{319663FA-4138-4C52-B8AA-E05B4E1914B9}" srcOrd="1" destOrd="0" presId="urn:microsoft.com/office/officeart/2005/8/layout/process1"/>
    <dgm:cxn modelId="{41884FD1-5028-413B-AE19-EB4233C116BB}" type="presParOf" srcId="{319663FA-4138-4C52-B8AA-E05B4E1914B9}" destId="{9F149BFB-512B-46D4-A103-B15BE34DE7BA}" srcOrd="0" destOrd="0" presId="urn:microsoft.com/office/officeart/2005/8/layout/process1"/>
    <dgm:cxn modelId="{14F3D450-D6FF-4F74-A231-4B1DF5B31A9B}" type="presParOf" srcId="{A9AB6725-F6D6-4883-82B3-33EF06C73613}" destId="{D5753C07-9C99-4D27-8A77-D1BE18030829}" srcOrd="2" destOrd="0" presId="urn:microsoft.com/office/officeart/2005/8/layout/process1"/>
    <dgm:cxn modelId="{B2EEA71A-251B-428B-8CEC-D86E0024AEBA}" type="presParOf" srcId="{A9AB6725-F6D6-4883-82B3-33EF06C73613}" destId="{7B591D29-11F2-40E0-8D8D-10E1FEAC03D1}" srcOrd="3" destOrd="0" presId="urn:microsoft.com/office/officeart/2005/8/layout/process1"/>
    <dgm:cxn modelId="{DD5C04C9-D2E6-4860-90AF-A8DF6C5C0EB8}" type="presParOf" srcId="{7B591D29-11F2-40E0-8D8D-10E1FEAC03D1}" destId="{032BE8EF-C886-453F-B918-6697451D7F6A}" srcOrd="0" destOrd="0" presId="urn:microsoft.com/office/officeart/2005/8/layout/process1"/>
    <dgm:cxn modelId="{F71927EA-90CD-4555-9DF9-D8E3FF92EB45}" type="presParOf" srcId="{A9AB6725-F6D6-4883-82B3-33EF06C73613}" destId="{F0ECEF73-B1FB-46F8-8980-169160F46590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50E7E-DBA8-44C4-A7B1-6F8401634B2B}">
      <dsp:nvSpPr>
        <dsp:cNvPr id="0" name=""/>
        <dsp:cNvSpPr/>
      </dsp:nvSpPr>
      <dsp:spPr>
        <a:xfrm>
          <a:off x="7357589" y="2509248"/>
          <a:ext cx="746178" cy="1172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211"/>
              </a:lnTo>
              <a:lnTo>
                <a:pt x="746178" y="1038211"/>
              </a:lnTo>
              <a:lnTo>
                <a:pt x="746178" y="1172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4F213-3F50-47D8-AF52-605D6B31FD71}">
      <dsp:nvSpPr>
        <dsp:cNvPr id="0" name=""/>
        <dsp:cNvSpPr/>
      </dsp:nvSpPr>
      <dsp:spPr>
        <a:xfrm>
          <a:off x="6611410" y="2509248"/>
          <a:ext cx="746178" cy="1172594"/>
        </a:xfrm>
        <a:custGeom>
          <a:avLst/>
          <a:gdLst/>
          <a:ahLst/>
          <a:cxnLst/>
          <a:rect l="0" t="0" r="0" b="0"/>
          <a:pathLst>
            <a:path>
              <a:moveTo>
                <a:pt x="746178" y="0"/>
              </a:moveTo>
              <a:lnTo>
                <a:pt x="746178" y="1038211"/>
              </a:lnTo>
              <a:lnTo>
                <a:pt x="0" y="1038211"/>
              </a:lnTo>
              <a:lnTo>
                <a:pt x="0" y="1172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127BC-21A6-427A-B72F-260D0B6104AF}">
      <dsp:nvSpPr>
        <dsp:cNvPr id="0" name=""/>
        <dsp:cNvSpPr/>
      </dsp:nvSpPr>
      <dsp:spPr>
        <a:xfrm>
          <a:off x="4346911" y="771593"/>
          <a:ext cx="3010677" cy="1161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343"/>
              </a:lnTo>
              <a:lnTo>
                <a:pt x="3010677" y="1027343"/>
              </a:lnTo>
              <a:lnTo>
                <a:pt x="3010677" y="1161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BE853-9A93-487C-B16B-85E1CECB2E85}">
      <dsp:nvSpPr>
        <dsp:cNvPr id="0" name=""/>
        <dsp:cNvSpPr/>
      </dsp:nvSpPr>
      <dsp:spPr>
        <a:xfrm>
          <a:off x="4372874" y="2509248"/>
          <a:ext cx="746178" cy="1172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211"/>
              </a:lnTo>
              <a:lnTo>
                <a:pt x="746178" y="1038211"/>
              </a:lnTo>
              <a:lnTo>
                <a:pt x="746178" y="1172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FE0A7-07F6-4D64-818B-D730C823F780}">
      <dsp:nvSpPr>
        <dsp:cNvPr id="0" name=""/>
        <dsp:cNvSpPr/>
      </dsp:nvSpPr>
      <dsp:spPr>
        <a:xfrm>
          <a:off x="3626695" y="2509248"/>
          <a:ext cx="746178" cy="1172594"/>
        </a:xfrm>
        <a:custGeom>
          <a:avLst/>
          <a:gdLst/>
          <a:ahLst/>
          <a:cxnLst/>
          <a:rect l="0" t="0" r="0" b="0"/>
          <a:pathLst>
            <a:path>
              <a:moveTo>
                <a:pt x="746178" y="0"/>
              </a:moveTo>
              <a:lnTo>
                <a:pt x="746178" y="1038211"/>
              </a:lnTo>
              <a:lnTo>
                <a:pt x="0" y="1038211"/>
              </a:lnTo>
              <a:lnTo>
                <a:pt x="0" y="1172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9F469-36C1-4339-9048-FAF1EA936EE6}">
      <dsp:nvSpPr>
        <dsp:cNvPr id="0" name=""/>
        <dsp:cNvSpPr/>
      </dsp:nvSpPr>
      <dsp:spPr>
        <a:xfrm>
          <a:off x="4301191" y="771593"/>
          <a:ext cx="91440" cy="1161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7343"/>
              </a:lnTo>
              <a:lnTo>
                <a:pt x="71682" y="1027343"/>
              </a:lnTo>
              <a:lnTo>
                <a:pt x="71682" y="1161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9452B-0A7B-4DE2-9574-04CBEA6093ED}">
      <dsp:nvSpPr>
        <dsp:cNvPr id="0" name=""/>
        <dsp:cNvSpPr/>
      </dsp:nvSpPr>
      <dsp:spPr>
        <a:xfrm>
          <a:off x="1388159" y="2509248"/>
          <a:ext cx="746178" cy="1172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211"/>
              </a:lnTo>
              <a:lnTo>
                <a:pt x="746178" y="1038211"/>
              </a:lnTo>
              <a:lnTo>
                <a:pt x="746178" y="1172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F39EE-5736-432B-9A5B-406C678CDA21}">
      <dsp:nvSpPr>
        <dsp:cNvPr id="0" name=""/>
        <dsp:cNvSpPr/>
      </dsp:nvSpPr>
      <dsp:spPr>
        <a:xfrm>
          <a:off x="641980" y="2509248"/>
          <a:ext cx="746178" cy="1172594"/>
        </a:xfrm>
        <a:custGeom>
          <a:avLst/>
          <a:gdLst/>
          <a:ahLst/>
          <a:cxnLst/>
          <a:rect l="0" t="0" r="0" b="0"/>
          <a:pathLst>
            <a:path>
              <a:moveTo>
                <a:pt x="746178" y="0"/>
              </a:moveTo>
              <a:lnTo>
                <a:pt x="746178" y="1038211"/>
              </a:lnTo>
              <a:lnTo>
                <a:pt x="0" y="1038211"/>
              </a:lnTo>
              <a:lnTo>
                <a:pt x="0" y="1172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81318-E697-4AB4-89EB-C355C8E68880}">
      <dsp:nvSpPr>
        <dsp:cNvPr id="0" name=""/>
        <dsp:cNvSpPr/>
      </dsp:nvSpPr>
      <dsp:spPr>
        <a:xfrm>
          <a:off x="1388159" y="771593"/>
          <a:ext cx="2958752" cy="1161726"/>
        </a:xfrm>
        <a:custGeom>
          <a:avLst/>
          <a:gdLst/>
          <a:ahLst/>
          <a:cxnLst/>
          <a:rect l="0" t="0" r="0" b="0"/>
          <a:pathLst>
            <a:path>
              <a:moveTo>
                <a:pt x="2958752" y="0"/>
              </a:moveTo>
              <a:lnTo>
                <a:pt x="2958752" y="1027343"/>
              </a:lnTo>
              <a:lnTo>
                <a:pt x="0" y="1027343"/>
              </a:lnTo>
              <a:lnTo>
                <a:pt x="0" y="1161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2C8E3-1D8B-4034-8215-ADA023E663BE}">
      <dsp:nvSpPr>
        <dsp:cNvPr id="0" name=""/>
        <dsp:cNvSpPr/>
      </dsp:nvSpPr>
      <dsp:spPr>
        <a:xfrm>
          <a:off x="3790734" y="195665"/>
          <a:ext cx="1112355" cy="57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127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财政厅</a:t>
          </a:r>
        </a:p>
      </dsp:txBody>
      <dsp:txXfrm>
        <a:off x="3790734" y="195665"/>
        <a:ext cx="1112355" cy="575928"/>
      </dsp:txXfrm>
    </dsp:sp>
    <dsp:sp modelId="{4BC3A4EC-5A66-4269-B5DA-FBA1E533983C}">
      <dsp:nvSpPr>
        <dsp:cNvPr id="0" name=""/>
        <dsp:cNvSpPr/>
      </dsp:nvSpPr>
      <dsp:spPr>
        <a:xfrm>
          <a:off x="4013208" y="643607"/>
          <a:ext cx="1001119" cy="191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N</a:t>
          </a:r>
          <a:r>
            <a:rPr lang="zh-CN" altLang="en-US" sz="1100" kern="1200" dirty="0"/>
            <a:t>个交易账号</a:t>
          </a:r>
        </a:p>
      </dsp:txBody>
      <dsp:txXfrm>
        <a:off x="4013208" y="643607"/>
        <a:ext cx="1001119" cy="191976"/>
      </dsp:txXfrm>
    </dsp:sp>
    <dsp:sp modelId="{8E0116BF-F5AF-4A6E-AB2D-F73931AF9A2E}">
      <dsp:nvSpPr>
        <dsp:cNvPr id="0" name=""/>
        <dsp:cNvSpPr/>
      </dsp:nvSpPr>
      <dsp:spPr>
        <a:xfrm>
          <a:off x="831981" y="1933320"/>
          <a:ext cx="1112355" cy="57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127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A</a:t>
          </a:r>
          <a:r>
            <a:rPr lang="zh-CN" altLang="en-US" sz="1800" kern="1200" dirty="0"/>
            <a:t>市财政局</a:t>
          </a:r>
        </a:p>
      </dsp:txBody>
      <dsp:txXfrm>
        <a:off x="831981" y="1933320"/>
        <a:ext cx="1112355" cy="575928"/>
      </dsp:txXfrm>
    </dsp:sp>
    <dsp:sp modelId="{21060A30-8BA4-4257-8B4C-2D2BC603D1F9}">
      <dsp:nvSpPr>
        <dsp:cNvPr id="0" name=""/>
        <dsp:cNvSpPr/>
      </dsp:nvSpPr>
      <dsp:spPr>
        <a:xfrm>
          <a:off x="1054452" y="2381264"/>
          <a:ext cx="1001119" cy="191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N</a:t>
          </a:r>
          <a:r>
            <a:rPr lang="zh-CN" altLang="en-US" sz="1100" kern="1200" dirty="0"/>
            <a:t>个交易账号</a:t>
          </a:r>
        </a:p>
      </dsp:txBody>
      <dsp:txXfrm>
        <a:off x="1054452" y="2381264"/>
        <a:ext cx="1001119" cy="191976"/>
      </dsp:txXfrm>
    </dsp:sp>
    <dsp:sp modelId="{01F628C2-3BA1-4FB2-AF2D-AD88AAD818DF}">
      <dsp:nvSpPr>
        <dsp:cNvPr id="0" name=""/>
        <dsp:cNvSpPr/>
      </dsp:nvSpPr>
      <dsp:spPr>
        <a:xfrm>
          <a:off x="85802" y="3681843"/>
          <a:ext cx="1112355" cy="57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127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D</a:t>
          </a:r>
          <a:r>
            <a:rPr lang="zh-CN" altLang="en-US" sz="1800" kern="1200" dirty="0"/>
            <a:t>县财政局</a:t>
          </a:r>
        </a:p>
      </dsp:txBody>
      <dsp:txXfrm>
        <a:off x="85802" y="3681843"/>
        <a:ext cx="1112355" cy="575928"/>
      </dsp:txXfrm>
    </dsp:sp>
    <dsp:sp modelId="{98DB103E-872E-41E3-807B-19A1AE8C61AD}">
      <dsp:nvSpPr>
        <dsp:cNvPr id="0" name=""/>
        <dsp:cNvSpPr/>
      </dsp:nvSpPr>
      <dsp:spPr>
        <a:xfrm>
          <a:off x="308274" y="4129787"/>
          <a:ext cx="1001119" cy="191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N</a:t>
          </a:r>
          <a:r>
            <a:rPr lang="zh-CN" altLang="en-US" sz="1100" kern="1200" dirty="0"/>
            <a:t>个交易账号</a:t>
          </a:r>
        </a:p>
      </dsp:txBody>
      <dsp:txXfrm>
        <a:off x="308274" y="4129787"/>
        <a:ext cx="1001119" cy="191976"/>
      </dsp:txXfrm>
    </dsp:sp>
    <dsp:sp modelId="{F847DCD8-1D3D-4756-8561-6F3E03CB325A}">
      <dsp:nvSpPr>
        <dsp:cNvPr id="0" name=""/>
        <dsp:cNvSpPr/>
      </dsp:nvSpPr>
      <dsp:spPr>
        <a:xfrm>
          <a:off x="1578160" y="3681843"/>
          <a:ext cx="1112355" cy="57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127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市直单位</a:t>
          </a:r>
        </a:p>
      </dsp:txBody>
      <dsp:txXfrm>
        <a:off x="1578160" y="3681843"/>
        <a:ext cx="1112355" cy="575928"/>
      </dsp:txXfrm>
    </dsp:sp>
    <dsp:sp modelId="{36C7057E-1F88-4E46-B87D-7F6FF790C569}">
      <dsp:nvSpPr>
        <dsp:cNvPr id="0" name=""/>
        <dsp:cNvSpPr/>
      </dsp:nvSpPr>
      <dsp:spPr>
        <a:xfrm>
          <a:off x="1800631" y="4129787"/>
          <a:ext cx="1001119" cy="191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N</a:t>
          </a:r>
          <a:r>
            <a:rPr lang="zh-CN" altLang="en-US" sz="1100" kern="1200" dirty="0"/>
            <a:t>个交易账号</a:t>
          </a:r>
        </a:p>
      </dsp:txBody>
      <dsp:txXfrm>
        <a:off x="1800631" y="4129787"/>
        <a:ext cx="1001119" cy="191976"/>
      </dsp:txXfrm>
    </dsp:sp>
    <dsp:sp modelId="{9D017CD5-A991-47E3-A410-BCC80AE8846C}">
      <dsp:nvSpPr>
        <dsp:cNvPr id="0" name=""/>
        <dsp:cNvSpPr/>
      </dsp:nvSpPr>
      <dsp:spPr>
        <a:xfrm>
          <a:off x="3816696" y="1933320"/>
          <a:ext cx="1112355" cy="57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127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B</a:t>
          </a:r>
          <a:r>
            <a:rPr lang="zh-CN" altLang="en-US" sz="1800" kern="1200" dirty="0"/>
            <a:t>市财政局</a:t>
          </a:r>
        </a:p>
      </dsp:txBody>
      <dsp:txXfrm>
        <a:off x="3816696" y="1933320"/>
        <a:ext cx="1112355" cy="575928"/>
      </dsp:txXfrm>
    </dsp:sp>
    <dsp:sp modelId="{A567DD05-99AF-48C8-AE04-6AD7EAC3B7B4}">
      <dsp:nvSpPr>
        <dsp:cNvPr id="0" name=""/>
        <dsp:cNvSpPr/>
      </dsp:nvSpPr>
      <dsp:spPr>
        <a:xfrm>
          <a:off x="4039167" y="2381264"/>
          <a:ext cx="1001119" cy="191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N</a:t>
          </a:r>
          <a:r>
            <a:rPr lang="zh-CN" altLang="en-US" sz="1100" kern="1200" dirty="0"/>
            <a:t>个交易账号</a:t>
          </a:r>
        </a:p>
      </dsp:txBody>
      <dsp:txXfrm>
        <a:off x="4039167" y="2381264"/>
        <a:ext cx="1001119" cy="191976"/>
      </dsp:txXfrm>
    </dsp:sp>
    <dsp:sp modelId="{9948313C-25C1-425D-A707-BCAC6B254A8E}">
      <dsp:nvSpPr>
        <dsp:cNvPr id="0" name=""/>
        <dsp:cNvSpPr/>
      </dsp:nvSpPr>
      <dsp:spPr>
        <a:xfrm>
          <a:off x="3070517" y="3681843"/>
          <a:ext cx="1112355" cy="57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127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E</a:t>
          </a:r>
          <a:r>
            <a:rPr lang="zh-CN" altLang="en-US" sz="1800" kern="1200" dirty="0"/>
            <a:t>县财政局</a:t>
          </a:r>
        </a:p>
      </dsp:txBody>
      <dsp:txXfrm>
        <a:off x="3070517" y="3681843"/>
        <a:ext cx="1112355" cy="575928"/>
      </dsp:txXfrm>
    </dsp:sp>
    <dsp:sp modelId="{BC702F33-65B4-4614-9C9C-965D5B169268}">
      <dsp:nvSpPr>
        <dsp:cNvPr id="0" name=""/>
        <dsp:cNvSpPr/>
      </dsp:nvSpPr>
      <dsp:spPr>
        <a:xfrm>
          <a:off x="3292988" y="4129787"/>
          <a:ext cx="1001119" cy="191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N</a:t>
          </a:r>
          <a:r>
            <a:rPr lang="zh-CN" altLang="en-US" sz="1100" kern="1200" dirty="0"/>
            <a:t>个交易账号</a:t>
          </a:r>
        </a:p>
      </dsp:txBody>
      <dsp:txXfrm>
        <a:off x="3292988" y="4129787"/>
        <a:ext cx="1001119" cy="191976"/>
      </dsp:txXfrm>
    </dsp:sp>
    <dsp:sp modelId="{F9FE7A2D-AAB1-40E6-BE92-E5ABC0FF29D6}">
      <dsp:nvSpPr>
        <dsp:cNvPr id="0" name=""/>
        <dsp:cNvSpPr/>
      </dsp:nvSpPr>
      <dsp:spPr>
        <a:xfrm>
          <a:off x="4562875" y="3681843"/>
          <a:ext cx="1112355" cy="57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127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市直单位</a:t>
          </a:r>
        </a:p>
      </dsp:txBody>
      <dsp:txXfrm>
        <a:off x="4562875" y="3681843"/>
        <a:ext cx="1112355" cy="575928"/>
      </dsp:txXfrm>
    </dsp:sp>
    <dsp:sp modelId="{1AB9CAAF-0A5C-4C14-839D-A01A6669AF39}">
      <dsp:nvSpPr>
        <dsp:cNvPr id="0" name=""/>
        <dsp:cNvSpPr/>
      </dsp:nvSpPr>
      <dsp:spPr>
        <a:xfrm>
          <a:off x="4785346" y="4129787"/>
          <a:ext cx="1001119" cy="191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N</a:t>
          </a:r>
          <a:r>
            <a:rPr lang="zh-CN" altLang="en-US" sz="1100" kern="1200" dirty="0"/>
            <a:t>个交易账号</a:t>
          </a:r>
        </a:p>
      </dsp:txBody>
      <dsp:txXfrm>
        <a:off x="4785346" y="4129787"/>
        <a:ext cx="1001119" cy="191976"/>
      </dsp:txXfrm>
    </dsp:sp>
    <dsp:sp modelId="{ED391B7F-69D3-4CFA-B411-E3BD6B22E750}">
      <dsp:nvSpPr>
        <dsp:cNvPr id="0" name=""/>
        <dsp:cNvSpPr/>
      </dsp:nvSpPr>
      <dsp:spPr>
        <a:xfrm>
          <a:off x="6801411" y="1933320"/>
          <a:ext cx="1112355" cy="57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127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省直单位</a:t>
          </a:r>
        </a:p>
      </dsp:txBody>
      <dsp:txXfrm>
        <a:off x="6801411" y="1933320"/>
        <a:ext cx="1112355" cy="575928"/>
      </dsp:txXfrm>
    </dsp:sp>
    <dsp:sp modelId="{4A27B775-C680-4BE8-80BD-14668E3EAC9F}">
      <dsp:nvSpPr>
        <dsp:cNvPr id="0" name=""/>
        <dsp:cNvSpPr/>
      </dsp:nvSpPr>
      <dsp:spPr>
        <a:xfrm>
          <a:off x="7023882" y="2381264"/>
          <a:ext cx="1001119" cy="191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N</a:t>
          </a:r>
          <a:r>
            <a:rPr lang="zh-CN" altLang="en-US" sz="1100" kern="1200" dirty="0"/>
            <a:t>个交易账号</a:t>
          </a:r>
        </a:p>
      </dsp:txBody>
      <dsp:txXfrm>
        <a:off x="7023882" y="2381264"/>
        <a:ext cx="1001119" cy="191976"/>
      </dsp:txXfrm>
    </dsp:sp>
    <dsp:sp modelId="{71A50639-E4F5-4042-B14D-771E280647E1}">
      <dsp:nvSpPr>
        <dsp:cNvPr id="0" name=""/>
        <dsp:cNvSpPr/>
      </dsp:nvSpPr>
      <dsp:spPr>
        <a:xfrm>
          <a:off x="6055232" y="3681843"/>
          <a:ext cx="1112355" cy="57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127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所属单位</a:t>
          </a:r>
          <a:r>
            <a:rPr lang="en-US" altLang="zh-CN" sz="1800" kern="1200" dirty="0"/>
            <a:t>F</a:t>
          </a:r>
          <a:endParaRPr lang="zh-CN" altLang="en-US" sz="1800" kern="1200" dirty="0"/>
        </a:p>
      </dsp:txBody>
      <dsp:txXfrm>
        <a:off x="6055232" y="3681843"/>
        <a:ext cx="1112355" cy="575928"/>
      </dsp:txXfrm>
    </dsp:sp>
    <dsp:sp modelId="{797A63B8-AAC4-4EC8-822D-E882D1FCC9EF}">
      <dsp:nvSpPr>
        <dsp:cNvPr id="0" name=""/>
        <dsp:cNvSpPr/>
      </dsp:nvSpPr>
      <dsp:spPr>
        <a:xfrm>
          <a:off x="6277703" y="4129787"/>
          <a:ext cx="1001119" cy="191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N</a:t>
          </a:r>
          <a:r>
            <a:rPr lang="zh-CN" altLang="en-US" sz="1100" kern="1200" dirty="0"/>
            <a:t>个交易账号</a:t>
          </a:r>
        </a:p>
      </dsp:txBody>
      <dsp:txXfrm>
        <a:off x="6277703" y="4129787"/>
        <a:ext cx="1001119" cy="191976"/>
      </dsp:txXfrm>
    </dsp:sp>
    <dsp:sp modelId="{F1FAB1A5-7238-47DA-9587-7B4BCE1344F7}">
      <dsp:nvSpPr>
        <dsp:cNvPr id="0" name=""/>
        <dsp:cNvSpPr/>
      </dsp:nvSpPr>
      <dsp:spPr>
        <a:xfrm>
          <a:off x="7547590" y="3681843"/>
          <a:ext cx="1112355" cy="57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127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所属单位</a:t>
          </a:r>
          <a:r>
            <a:rPr lang="en-US" altLang="zh-CN" sz="1800" kern="1200" dirty="0"/>
            <a:t>G</a:t>
          </a:r>
          <a:endParaRPr lang="zh-CN" altLang="en-US" sz="1800" kern="1200" dirty="0"/>
        </a:p>
      </dsp:txBody>
      <dsp:txXfrm>
        <a:off x="7547590" y="3681843"/>
        <a:ext cx="1112355" cy="575928"/>
      </dsp:txXfrm>
    </dsp:sp>
    <dsp:sp modelId="{9B0112B9-7007-46C1-940C-CA78BCDA91BE}">
      <dsp:nvSpPr>
        <dsp:cNvPr id="0" name=""/>
        <dsp:cNvSpPr/>
      </dsp:nvSpPr>
      <dsp:spPr>
        <a:xfrm>
          <a:off x="7770061" y="4129787"/>
          <a:ext cx="1001119" cy="191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N</a:t>
          </a:r>
          <a:r>
            <a:rPr lang="zh-CN" altLang="en-US" sz="1100" kern="1200" dirty="0"/>
            <a:t>个交易账号</a:t>
          </a:r>
        </a:p>
      </dsp:txBody>
      <dsp:txXfrm>
        <a:off x="7770061" y="4129787"/>
        <a:ext cx="1001119" cy="191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1575E-6931-40A5-97CB-AD9F22C3A2B5}">
      <dsp:nvSpPr>
        <dsp:cNvPr id="0" name=""/>
        <dsp:cNvSpPr/>
      </dsp:nvSpPr>
      <dsp:spPr>
        <a:xfrm>
          <a:off x="6954" y="1364491"/>
          <a:ext cx="2078722" cy="1247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售后</a:t>
          </a:r>
        </a:p>
      </dsp:txBody>
      <dsp:txXfrm>
        <a:off x="43484" y="1401021"/>
        <a:ext cx="2005662" cy="1174173"/>
      </dsp:txXfrm>
    </dsp:sp>
    <dsp:sp modelId="{319663FA-4138-4C52-B8AA-E05B4E1914B9}">
      <dsp:nvSpPr>
        <dsp:cNvPr id="0" name=""/>
        <dsp:cNvSpPr/>
      </dsp:nvSpPr>
      <dsp:spPr>
        <a:xfrm>
          <a:off x="2293549" y="1730346"/>
          <a:ext cx="440689" cy="515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2293549" y="1833451"/>
        <a:ext cx="308482" cy="309313"/>
      </dsp:txXfrm>
    </dsp:sp>
    <dsp:sp modelId="{D5753C07-9C99-4D27-8A77-D1BE18030829}">
      <dsp:nvSpPr>
        <dsp:cNvPr id="0" name=""/>
        <dsp:cNvSpPr/>
      </dsp:nvSpPr>
      <dsp:spPr>
        <a:xfrm>
          <a:off x="2917165" y="1364491"/>
          <a:ext cx="2078722" cy="1247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联系供应商协商补偿</a:t>
          </a:r>
        </a:p>
      </dsp:txBody>
      <dsp:txXfrm>
        <a:off x="2953695" y="1401021"/>
        <a:ext cx="2005662" cy="1174173"/>
      </dsp:txXfrm>
    </dsp:sp>
    <dsp:sp modelId="{7B591D29-11F2-40E0-8D8D-10E1FEAC03D1}">
      <dsp:nvSpPr>
        <dsp:cNvPr id="0" name=""/>
        <dsp:cNvSpPr/>
      </dsp:nvSpPr>
      <dsp:spPr>
        <a:xfrm>
          <a:off x="5203760" y="1730346"/>
          <a:ext cx="440689" cy="515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5203760" y="1833451"/>
        <a:ext cx="308482" cy="309313"/>
      </dsp:txXfrm>
    </dsp:sp>
    <dsp:sp modelId="{F0ECEF73-B1FB-46F8-8980-169160F46590}">
      <dsp:nvSpPr>
        <dsp:cNvPr id="0" name=""/>
        <dsp:cNvSpPr/>
      </dsp:nvSpPr>
      <dsp:spPr>
        <a:xfrm>
          <a:off x="5827376" y="1364491"/>
          <a:ext cx="2078722" cy="1247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客服电话投诉：</a:t>
          </a:r>
          <a:r>
            <a:rPr lang="en-US" altLang="zh-CN" sz="2300" kern="1200" dirty="0"/>
            <a:t>400-1188-832</a:t>
          </a:r>
          <a:endParaRPr lang="zh-CN" altLang="en-US" sz="2300" kern="1200" dirty="0"/>
        </a:p>
      </dsp:txBody>
      <dsp:txXfrm>
        <a:off x="5863906" y="1401021"/>
        <a:ext cx="2005662" cy="1174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73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77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90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94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11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15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2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2CEBF-A653-417C-AF05-92E76F3FD9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AD6A-9A17-4586-B772-7B78A0A4A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1.xml"/><Relationship Id="rId4" Type="http://schemas.openxmlformats.org/officeDocument/2006/relationships/image" Target="../media/image43.png"/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svg"/><Relationship Id="rId3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microsoft.com/office/2007/relationships/hdphoto" Target="../media/image56.wdp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8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9.png"/><Relationship Id="rId3" Type="http://schemas.openxmlformats.org/officeDocument/2006/relationships/tags" Target="../tags/tag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0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1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2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3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0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png"/><Relationship Id="rId8" Type="http://schemas.openxmlformats.org/officeDocument/2006/relationships/image" Target="../media/image72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1" Type="http://schemas.openxmlformats.org/officeDocument/2006/relationships/notesSlide" Target="../notesSlides/notesSlide17.xml"/><Relationship Id="rId10" Type="http://schemas.openxmlformats.org/officeDocument/2006/relationships/slideLayout" Target="../slideLayouts/slideLayout2.xml"/><Relationship Id="rId1" Type="http://schemas.openxmlformats.org/officeDocument/2006/relationships/diagramData" Target="../diagrams/data2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4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33.jpeg"/><Relationship Id="rId22" Type="http://schemas.openxmlformats.org/officeDocument/2006/relationships/image" Target="../media/image32.png"/><Relationship Id="rId21" Type="http://schemas.openxmlformats.org/officeDocument/2006/relationships/image" Target="../media/image31.png"/><Relationship Id="rId20" Type="http://schemas.openxmlformats.org/officeDocument/2006/relationships/image" Target="../media/image30.png"/><Relationship Id="rId2" Type="http://schemas.openxmlformats.org/officeDocument/2006/relationships/image" Target="../media/image12.png"/><Relationship Id="rId19" Type="http://schemas.openxmlformats.org/officeDocument/2006/relationships/image" Target="../media/image29.png"/><Relationship Id="rId18" Type="http://schemas.openxmlformats.org/officeDocument/2006/relationships/image" Target="../media/image28.jpeg"/><Relationship Id="rId17" Type="http://schemas.openxmlformats.org/officeDocument/2006/relationships/image" Target="../media/image27.jpe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9180512" cy="5190967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-556140" y="-653264"/>
            <a:ext cx="3744416" cy="3672408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3175" cmpd="sng">
            <a:solidFill>
              <a:schemeClr val="bg1">
                <a:alpha val="5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成组"/>
          <p:cNvGrpSpPr/>
          <p:nvPr/>
        </p:nvGrpSpPr>
        <p:grpSpPr>
          <a:xfrm>
            <a:off x="22784" y="386080"/>
            <a:ext cx="2893032" cy="2243654"/>
            <a:chOff x="1" y="-1"/>
            <a:chExt cx="5442084" cy="4618895"/>
          </a:xfrm>
          <a:solidFill>
            <a:schemeClr val="bg1">
              <a:lumMod val="95000"/>
              <a:alpha val="0"/>
            </a:schemeClr>
          </a:solidFill>
        </p:grpSpPr>
        <p:sp>
          <p:nvSpPr>
            <p:cNvPr id="8" name="内蒙古"/>
            <p:cNvSpPr/>
            <p:nvPr/>
          </p:nvSpPr>
          <p:spPr>
            <a:xfrm>
              <a:off x="2285674" y="52148"/>
              <a:ext cx="2384360" cy="2088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46" y="2270"/>
                  </a:moveTo>
                  <a:lnTo>
                    <a:pt x="21086" y="1986"/>
                  </a:lnTo>
                  <a:lnTo>
                    <a:pt x="20844" y="1525"/>
                  </a:lnTo>
                  <a:lnTo>
                    <a:pt x="20662" y="1419"/>
                  </a:lnTo>
                  <a:lnTo>
                    <a:pt x="20481" y="1525"/>
                  </a:lnTo>
                  <a:lnTo>
                    <a:pt x="20390" y="1773"/>
                  </a:lnTo>
                  <a:lnTo>
                    <a:pt x="20360" y="1809"/>
                  </a:lnTo>
                  <a:lnTo>
                    <a:pt x="20329" y="1809"/>
                  </a:lnTo>
                  <a:lnTo>
                    <a:pt x="19997" y="1880"/>
                  </a:lnTo>
                  <a:lnTo>
                    <a:pt x="19936" y="1915"/>
                  </a:lnTo>
                  <a:lnTo>
                    <a:pt x="19906" y="1986"/>
                  </a:lnTo>
                  <a:lnTo>
                    <a:pt x="19815" y="2057"/>
                  </a:lnTo>
                  <a:lnTo>
                    <a:pt x="19634" y="2234"/>
                  </a:lnTo>
                  <a:lnTo>
                    <a:pt x="19603" y="2270"/>
                  </a:lnTo>
                  <a:lnTo>
                    <a:pt x="19452" y="2305"/>
                  </a:lnTo>
                  <a:lnTo>
                    <a:pt x="19301" y="2234"/>
                  </a:lnTo>
                  <a:lnTo>
                    <a:pt x="19119" y="2093"/>
                  </a:lnTo>
                  <a:lnTo>
                    <a:pt x="19089" y="2057"/>
                  </a:lnTo>
                  <a:lnTo>
                    <a:pt x="18817" y="1702"/>
                  </a:lnTo>
                  <a:lnTo>
                    <a:pt x="18756" y="1596"/>
                  </a:lnTo>
                  <a:lnTo>
                    <a:pt x="18726" y="1490"/>
                  </a:lnTo>
                  <a:lnTo>
                    <a:pt x="18726" y="1064"/>
                  </a:lnTo>
                  <a:lnTo>
                    <a:pt x="18787" y="993"/>
                  </a:lnTo>
                  <a:lnTo>
                    <a:pt x="18424" y="851"/>
                  </a:lnTo>
                  <a:lnTo>
                    <a:pt x="18424" y="993"/>
                  </a:lnTo>
                  <a:lnTo>
                    <a:pt x="18393" y="1064"/>
                  </a:lnTo>
                  <a:lnTo>
                    <a:pt x="18303" y="1135"/>
                  </a:lnTo>
                  <a:lnTo>
                    <a:pt x="18182" y="1206"/>
                  </a:lnTo>
                  <a:lnTo>
                    <a:pt x="18151" y="1206"/>
                  </a:lnTo>
                  <a:lnTo>
                    <a:pt x="18151" y="1170"/>
                  </a:lnTo>
                  <a:lnTo>
                    <a:pt x="17970" y="1135"/>
                  </a:lnTo>
                  <a:lnTo>
                    <a:pt x="18000" y="1277"/>
                  </a:lnTo>
                  <a:lnTo>
                    <a:pt x="17697" y="1064"/>
                  </a:lnTo>
                  <a:lnTo>
                    <a:pt x="17667" y="1064"/>
                  </a:lnTo>
                  <a:lnTo>
                    <a:pt x="17667" y="1029"/>
                  </a:lnTo>
                  <a:lnTo>
                    <a:pt x="17607" y="816"/>
                  </a:lnTo>
                  <a:lnTo>
                    <a:pt x="17576" y="567"/>
                  </a:lnTo>
                  <a:lnTo>
                    <a:pt x="17607" y="390"/>
                  </a:lnTo>
                  <a:lnTo>
                    <a:pt x="17637" y="284"/>
                  </a:lnTo>
                  <a:lnTo>
                    <a:pt x="17728" y="106"/>
                  </a:lnTo>
                  <a:lnTo>
                    <a:pt x="17697" y="0"/>
                  </a:lnTo>
                  <a:lnTo>
                    <a:pt x="17395" y="35"/>
                  </a:lnTo>
                  <a:lnTo>
                    <a:pt x="17274" y="71"/>
                  </a:lnTo>
                  <a:lnTo>
                    <a:pt x="17183" y="142"/>
                  </a:lnTo>
                  <a:lnTo>
                    <a:pt x="17123" y="248"/>
                  </a:lnTo>
                  <a:lnTo>
                    <a:pt x="17062" y="390"/>
                  </a:lnTo>
                  <a:lnTo>
                    <a:pt x="16881" y="709"/>
                  </a:lnTo>
                  <a:lnTo>
                    <a:pt x="17092" y="709"/>
                  </a:lnTo>
                  <a:lnTo>
                    <a:pt x="17244" y="780"/>
                  </a:lnTo>
                  <a:lnTo>
                    <a:pt x="17274" y="780"/>
                  </a:lnTo>
                  <a:lnTo>
                    <a:pt x="17274" y="851"/>
                  </a:lnTo>
                  <a:lnTo>
                    <a:pt x="17304" y="1135"/>
                  </a:lnTo>
                  <a:lnTo>
                    <a:pt x="17395" y="1419"/>
                  </a:lnTo>
                  <a:lnTo>
                    <a:pt x="17395" y="1490"/>
                  </a:lnTo>
                  <a:lnTo>
                    <a:pt x="16971" y="2412"/>
                  </a:lnTo>
                  <a:lnTo>
                    <a:pt x="16941" y="2518"/>
                  </a:lnTo>
                  <a:lnTo>
                    <a:pt x="16911" y="2731"/>
                  </a:lnTo>
                  <a:lnTo>
                    <a:pt x="16850" y="3369"/>
                  </a:lnTo>
                  <a:lnTo>
                    <a:pt x="16850" y="3405"/>
                  </a:lnTo>
                  <a:lnTo>
                    <a:pt x="16699" y="3760"/>
                  </a:lnTo>
                  <a:lnTo>
                    <a:pt x="16790" y="3901"/>
                  </a:lnTo>
                  <a:lnTo>
                    <a:pt x="16790" y="4292"/>
                  </a:lnTo>
                  <a:lnTo>
                    <a:pt x="16760" y="4327"/>
                  </a:lnTo>
                  <a:lnTo>
                    <a:pt x="16729" y="4327"/>
                  </a:lnTo>
                  <a:lnTo>
                    <a:pt x="16608" y="4433"/>
                  </a:lnTo>
                  <a:lnTo>
                    <a:pt x="16457" y="4646"/>
                  </a:lnTo>
                  <a:lnTo>
                    <a:pt x="15913" y="5356"/>
                  </a:lnTo>
                  <a:lnTo>
                    <a:pt x="15882" y="5391"/>
                  </a:lnTo>
                  <a:lnTo>
                    <a:pt x="15852" y="5391"/>
                  </a:lnTo>
                  <a:lnTo>
                    <a:pt x="15822" y="5356"/>
                  </a:lnTo>
                  <a:lnTo>
                    <a:pt x="15580" y="5178"/>
                  </a:lnTo>
                  <a:lnTo>
                    <a:pt x="15429" y="5001"/>
                  </a:lnTo>
                  <a:lnTo>
                    <a:pt x="15247" y="4930"/>
                  </a:lnTo>
                  <a:lnTo>
                    <a:pt x="14854" y="4895"/>
                  </a:lnTo>
                  <a:lnTo>
                    <a:pt x="14854" y="5568"/>
                  </a:lnTo>
                  <a:lnTo>
                    <a:pt x="14612" y="6810"/>
                  </a:lnTo>
                  <a:lnTo>
                    <a:pt x="14582" y="6952"/>
                  </a:lnTo>
                  <a:lnTo>
                    <a:pt x="14582" y="7129"/>
                  </a:lnTo>
                  <a:lnTo>
                    <a:pt x="14551" y="7661"/>
                  </a:lnTo>
                  <a:lnTo>
                    <a:pt x="14642" y="7803"/>
                  </a:lnTo>
                  <a:lnTo>
                    <a:pt x="14733" y="7626"/>
                  </a:lnTo>
                  <a:lnTo>
                    <a:pt x="14733" y="7590"/>
                  </a:lnTo>
                  <a:lnTo>
                    <a:pt x="15035" y="7448"/>
                  </a:lnTo>
                  <a:lnTo>
                    <a:pt x="15792" y="7590"/>
                  </a:lnTo>
                  <a:lnTo>
                    <a:pt x="15882" y="7448"/>
                  </a:lnTo>
                  <a:lnTo>
                    <a:pt x="16003" y="7235"/>
                  </a:lnTo>
                  <a:lnTo>
                    <a:pt x="16034" y="7200"/>
                  </a:lnTo>
                  <a:lnTo>
                    <a:pt x="16336" y="7129"/>
                  </a:lnTo>
                  <a:lnTo>
                    <a:pt x="16729" y="7094"/>
                  </a:lnTo>
                  <a:lnTo>
                    <a:pt x="16820" y="7165"/>
                  </a:lnTo>
                  <a:lnTo>
                    <a:pt x="16941" y="7271"/>
                  </a:lnTo>
                  <a:lnTo>
                    <a:pt x="17183" y="7590"/>
                  </a:lnTo>
                  <a:lnTo>
                    <a:pt x="17516" y="7803"/>
                  </a:lnTo>
                  <a:lnTo>
                    <a:pt x="17758" y="8016"/>
                  </a:lnTo>
                  <a:lnTo>
                    <a:pt x="17909" y="8193"/>
                  </a:lnTo>
                  <a:lnTo>
                    <a:pt x="18000" y="8370"/>
                  </a:lnTo>
                  <a:lnTo>
                    <a:pt x="18030" y="8512"/>
                  </a:lnTo>
                  <a:lnTo>
                    <a:pt x="18000" y="8654"/>
                  </a:lnTo>
                  <a:lnTo>
                    <a:pt x="17939" y="8725"/>
                  </a:lnTo>
                  <a:lnTo>
                    <a:pt x="17909" y="8796"/>
                  </a:lnTo>
                  <a:lnTo>
                    <a:pt x="17758" y="8832"/>
                  </a:lnTo>
                  <a:lnTo>
                    <a:pt x="16820" y="8832"/>
                  </a:lnTo>
                  <a:lnTo>
                    <a:pt x="16669" y="8867"/>
                  </a:lnTo>
                  <a:lnTo>
                    <a:pt x="15943" y="9434"/>
                  </a:lnTo>
                  <a:lnTo>
                    <a:pt x="15761" y="9505"/>
                  </a:lnTo>
                  <a:lnTo>
                    <a:pt x="15640" y="9541"/>
                  </a:lnTo>
                  <a:lnTo>
                    <a:pt x="15398" y="9576"/>
                  </a:lnTo>
                  <a:lnTo>
                    <a:pt x="15277" y="10286"/>
                  </a:lnTo>
                  <a:lnTo>
                    <a:pt x="15187" y="10569"/>
                  </a:lnTo>
                  <a:lnTo>
                    <a:pt x="15126" y="10676"/>
                  </a:lnTo>
                  <a:lnTo>
                    <a:pt x="15066" y="10747"/>
                  </a:lnTo>
                  <a:lnTo>
                    <a:pt x="14884" y="10889"/>
                  </a:lnTo>
                  <a:lnTo>
                    <a:pt x="14612" y="10995"/>
                  </a:lnTo>
                  <a:lnTo>
                    <a:pt x="14461" y="11031"/>
                  </a:lnTo>
                  <a:lnTo>
                    <a:pt x="14007" y="11243"/>
                  </a:lnTo>
                  <a:lnTo>
                    <a:pt x="13825" y="11775"/>
                  </a:lnTo>
                  <a:lnTo>
                    <a:pt x="13765" y="11775"/>
                  </a:lnTo>
                  <a:lnTo>
                    <a:pt x="13220" y="12059"/>
                  </a:lnTo>
                  <a:lnTo>
                    <a:pt x="13190" y="12059"/>
                  </a:lnTo>
                  <a:lnTo>
                    <a:pt x="12918" y="11988"/>
                  </a:lnTo>
                  <a:lnTo>
                    <a:pt x="12615" y="11882"/>
                  </a:lnTo>
                  <a:lnTo>
                    <a:pt x="12403" y="11775"/>
                  </a:lnTo>
                  <a:lnTo>
                    <a:pt x="12313" y="11740"/>
                  </a:lnTo>
                  <a:lnTo>
                    <a:pt x="12192" y="11704"/>
                  </a:lnTo>
                  <a:lnTo>
                    <a:pt x="12071" y="11704"/>
                  </a:lnTo>
                  <a:lnTo>
                    <a:pt x="11950" y="11740"/>
                  </a:lnTo>
                  <a:lnTo>
                    <a:pt x="11859" y="11917"/>
                  </a:lnTo>
                  <a:lnTo>
                    <a:pt x="11768" y="12130"/>
                  </a:lnTo>
                  <a:lnTo>
                    <a:pt x="11738" y="12378"/>
                  </a:lnTo>
                  <a:lnTo>
                    <a:pt x="11738" y="12591"/>
                  </a:lnTo>
                  <a:lnTo>
                    <a:pt x="11768" y="12804"/>
                  </a:lnTo>
                  <a:lnTo>
                    <a:pt x="11829" y="12910"/>
                  </a:lnTo>
                  <a:lnTo>
                    <a:pt x="11889" y="12910"/>
                  </a:lnTo>
                  <a:lnTo>
                    <a:pt x="12010" y="12839"/>
                  </a:lnTo>
                  <a:lnTo>
                    <a:pt x="12010" y="13407"/>
                  </a:lnTo>
                  <a:lnTo>
                    <a:pt x="11950" y="13549"/>
                  </a:lnTo>
                  <a:lnTo>
                    <a:pt x="11889" y="13620"/>
                  </a:lnTo>
                  <a:lnTo>
                    <a:pt x="11738" y="13726"/>
                  </a:lnTo>
                  <a:lnTo>
                    <a:pt x="11466" y="13833"/>
                  </a:lnTo>
                  <a:lnTo>
                    <a:pt x="11345" y="13939"/>
                  </a:lnTo>
                  <a:lnTo>
                    <a:pt x="11163" y="14152"/>
                  </a:lnTo>
                  <a:lnTo>
                    <a:pt x="10951" y="14506"/>
                  </a:lnTo>
                  <a:lnTo>
                    <a:pt x="10709" y="14967"/>
                  </a:lnTo>
                  <a:lnTo>
                    <a:pt x="10679" y="14967"/>
                  </a:lnTo>
                  <a:lnTo>
                    <a:pt x="10316" y="15251"/>
                  </a:lnTo>
                  <a:lnTo>
                    <a:pt x="10407" y="15251"/>
                  </a:lnTo>
                  <a:lnTo>
                    <a:pt x="10407" y="15322"/>
                  </a:lnTo>
                  <a:lnTo>
                    <a:pt x="10376" y="15393"/>
                  </a:lnTo>
                  <a:lnTo>
                    <a:pt x="8834" y="15393"/>
                  </a:lnTo>
                  <a:lnTo>
                    <a:pt x="8440" y="15429"/>
                  </a:lnTo>
                  <a:lnTo>
                    <a:pt x="8047" y="15500"/>
                  </a:lnTo>
                  <a:lnTo>
                    <a:pt x="7382" y="15783"/>
                  </a:lnTo>
                  <a:lnTo>
                    <a:pt x="7079" y="15961"/>
                  </a:lnTo>
                  <a:lnTo>
                    <a:pt x="6807" y="16209"/>
                  </a:lnTo>
                  <a:lnTo>
                    <a:pt x="6565" y="16457"/>
                  </a:lnTo>
                  <a:lnTo>
                    <a:pt x="6534" y="16493"/>
                  </a:lnTo>
                  <a:lnTo>
                    <a:pt x="6504" y="16493"/>
                  </a:lnTo>
                  <a:lnTo>
                    <a:pt x="6081" y="16564"/>
                  </a:lnTo>
                  <a:lnTo>
                    <a:pt x="6020" y="16564"/>
                  </a:lnTo>
                  <a:lnTo>
                    <a:pt x="5899" y="16244"/>
                  </a:lnTo>
                  <a:lnTo>
                    <a:pt x="5476" y="16351"/>
                  </a:lnTo>
                  <a:lnTo>
                    <a:pt x="5294" y="16351"/>
                  </a:lnTo>
                  <a:lnTo>
                    <a:pt x="5082" y="16315"/>
                  </a:lnTo>
                  <a:lnTo>
                    <a:pt x="4840" y="16244"/>
                  </a:lnTo>
                  <a:lnTo>
                    <a:pt x="4598" y="16102"/>
                  </a:lnTo>
                  <a:lnTo>
                    <a:pt x="4387" y="15961"/>
                  </a:lnTo>
                  <a:lnTo>
                    <a:pt x="4145" y="15819"/>
                  </a:lnTo>
                  <a:lnTo>
                    <a:pt x="3721" y="15464"/>
                  </a:lnTo>
                  <a:lnTo>
                    <a:pt x="3600" y="15358"/>
                  </a:lnTo>
                  <a:lnTo>
                    <a:pt x="3418" y="15251"/>
                  </a:lnTo>
                  <a:lnTo>
                    <a:pt x="3237" y="15180"/>
                  </a:lnTo>
                  <a:lnTo>
                    <a:pt x="3055" y="15145"/>
                  </a:lnTo>
                  <a:lnTo>
                    <a:pt x="2662" y="15109"/>
                  </a:lnTo>
                  <a:lnTo>
                    <a:pt x="2239" y="15180"/>
                  </a:lnTo>
                  <a:lnTo>
                    <a:pt x="1755" y="15216"/>
                  </a:lnTo>
                  <a:lnTo>
                    <a:pt x="1301" y="15180"/>
                  </a:lnTo>
                  <a:lnTo>
                    <a:pt x="1029" y="15145"/>
                  </a:lnTo>
                  <a:lnTo>
                    <a:pt x="726" y="15109"/>
                  </a:lnTo>
                  <a:lnTo>
                    <a:pt x="30" y="14861"/>
                  </a:lnTo>
                  <a:lnTo>
                    <a:pt x="0" y="14967"/>
                  </a:lnTo>
                  <a:lnTo>
                    <a:pt x="30" y="14967"/>
                  </a:lnTo>
                  <a:lnTo>
                    <a:pt x="30" y="15109"/>
                  </a:lnTo>
                  <a:lnTo>
                    <a:pt x="151" y="15393"/>
                  </a:lnTo>
                  <a:lnTo>
                    <a:pt x="393" y="15748"/>
                  </a:lnTo>
                  <a:lnTo>
                    <a:pt x="424" y="15819"/>
                  </a:lnTo>
                  <a:lnTo>
                    <a:pt x="363" y="16067"/>
                  </a:lnTo>
                  <a:lnTo>
                    <a:pt x="363" y="16102"/>
                  </a:lnTo>
                  <a:lnTo>
                    <a:pt x="212" y="16315"/>
                  </a:lnTo>
                  <a:lnTo>
                    <a:pt x="454" y="16599"/>
                  </a:lnTo>
                  <a:lnTo>
                    <a:pt x="454" y="16670"/>
                  </a:lnTo>
                  <a:lnTo>
                    <a:pt x="514" y="16954"/>
                  </a:lnTo>
                  <a:lnTo>
                    <a:pt x="696" y="17167"/>
                  </a:lnTo>
                  <a:lnTo>
                    <a:pt x="696" y="17521"/>
                  </a:lnTo>
                  <a:lnTo>
                    <a:pt x="817" y="17628"/>
                  </a:lnTo>
                  <a:lnTo>
                    <a:pt x="877" y="17592"/>
                  </a:lnTo>
                  <a:lnTo>
                    <a:pt x="908" y="17557"/>
                  </a:lnTo>
                  <a:lnTo>
                    <a:pt x="968" y="17415"/>
                  </a:lnTo>
                  <a:lnTo>
                    <a:pt x="1089" y="17379"/>
                  </a:lnTo>
                  <a:lnTo>
                    <a:pt x="1180" y="17308"/>
                  </a:lnTo>
                  <a:lnTo>
                    <a:pt x="1815" y="17237"/>
                  </a:lnTo>
                  <a:lnTo>
                    <a:pt x="2087" y="17131"/>
                  </a:lnTo>
                  <a:lnTo>
                    <a:pt x="2148" y="17096"/>
                  </a:lnTo>
                  <a:lnTo>
                    <a:pt x="2269" y="17450"/>
                  </a:lnTo>
                  <a:lnTo>
                    <a:pt x="2269" y="17557"/>
                  </a:lnTo>
                  <a:lnTo>
                    <a:pt x="2239" y="17663"/>
                  </a:lnTo>
                  <a:lnTo>
                    <a:pt x="1906" y="18231"/>
                  </a:lnTo>
                  <a:lnTo>
                    <a:pt x="1906" y="18337"/>
                  </a:lnTo>
                  <a:lnTo>
                    <a:pt x="2087" y="18514"/>
                  </a:lnTo>
                  <a:lnTo>
                    <a:pt x="2239" y="18656"/>
                  </a:lnTo>
                  <a:lnTo>
                    <a:pt x="2360" y="18798"/>
                  </a:lnTo>
                  <a:lnTo>
                    <a:pt x="2450" y="18869"/>
                  </a:lnTo>
                  <a:lnTo>
                    <a:pt x="2571" y="18940"/>
                  </a:lnTo>
                  <a:lnTo>
                    <a:pt x="2692" y="19082"/>
                  </a:lnTo>
                  <a:lnTo>
                    <a:pt x="2692" y="19117"/>
                  </a:lnTo>
                  <a:lnTo>
                    <a:pt x="2813" y="19188"/>
                  </a:lnTo>
                  <a:lnTo>
                    <a:pt x="2874" y="19188"/>
                  </a:lnTo>
                  <a:lnTo>
                    <a:pt x="2904" y="19366"/>
                  </a:lnTo>
                  <a:lnTo>
                    <a:pt x="2934" y="19507"/>
                  </a:lnTo>
                  <a:lnTo>
                    <a:pt x="2965" y="19720"/>
                  </a:lnTo>
                  <a:lnTo>
                    <a:pt x="3267" y="19791"/>
                  </a:lnTo>
                  <a:lnTo>
                    <a:pt x="3297" y="19791"/>
                  </a:lnTo>
                  <a:lnTo>
                    <a:pt x="3297" y="19827"/>
                  </a:lnTo>
                  <a:lnTo>
                    <a:pt x="3328" y="19862"/>
                  </a:lnTo>
                  <a:lnTo>
                    <a:pt x="3418" y="20039"/>
                  </a:lnTo>
                  <a:lnTo>
                    <a:pt x="3661" y="20146"/>
                  </a:lnTo>
                  <a:lnTo>
                    <a:pt x="3812" y="20039"/>
                  </a:lnTo>
                  <a:lnTo>
                    <a:pt x="3782" y="19933"/>
                  </a:lnTo>
                  <a:lnTo>
                    <a:pt x="3630" y="19756"/>
                  </a:lnTo>
                  <a:lnTo>
                    <a:pt x="3661" y="19720"/>
                  </a:lnTo>
                  <a:lnTo>
                    <a:pt x="3782" y="19401"/>
                  </a:lnTo>
                  <a:lnTo>
                    <a:pt x="4084" y="19401"/>
                  </a:lnTo>
                  <a:lnTo>
                    <a:pt x="4084" y="19436"/>
                  </a:lnTo>
                  <a:lnTo>
                    <a:pt x="4508" y="19578"/>
                  </a:lnTo>
                  <a:lnTo>
                    <a:pt x="4750" y="19543"/>
                  </a:lnTo>
                  <a:lnTo>
                    <a:pt x="4931" y="19366"/>
                  </a:lnTo>
                  <a:lnTo>
                    <a:pt x="5052" y="19153"/>
                  </a:lnTo>
                  <a:lnTo>
                    <a:pt x="5173" y="19046"/>
                  </a:lnTo>
                  <a:lnTo>
                    <a:pt x="5264" y="18975"/>
                  </a:lnTo>
                  <a:lnTo>
                    <a:pt x="5355" y="19011"/>
                  </a:lnTo>
                  <a:lnTo>
                    <a:pt x="5445" y="18975"/>
                  </a:lnTo>
                  <a:lnTo>
                    <a:pt x="5566" y="19011"/>
                  </a:lnTo>
                  <a:lnTo>
                    <a:pt x="5657" y="19011"/>
                  </a:lnTo>
                  <a:lnTo>
                    <a:pt x="5657" y="19082"/>
                  </a:lnTo>
                  <a:lnTo>
                    <a:pt x="5718" y="19224"/>
                  </a:lnTo>
                  <a:lnTo>
                    <a:pt x="5839" y="19649"/>
                  </a:lnTo>
                  <a:lnTo>
                    <a:pt x="5839" y="19685"/>
                  </a:lnTo>
                  <a:lnTo>
                    <a:pt x="5778" y="19933"/>
                  </a:lnTo>
                  <a:lnTo>
                    <a:pt x="5566" y="20217"/>
                  </a:lnTo>
                  <a:lnTo>
                    <a:pt x="5536" y="20252"/>
                  </a:lnTo>
                  <a:lnTo>
                    <a:pt x="5113" y="20465"/>
                  </a:lnTo>
                  <a:lnTo>
                    <a:pt x="5052" y="20607"/>
                  </a:lnTo>
                  <a:lnTo>
                    <a:pt x="4992" y="21033"/>
                  </a:lnTo>
                  <a:lnTo>
                    <a:pt x="5022" y="21210"/>
                  </a:lnTo>
                  <a:lnTo>
                    <a:pt x="5143" y="21423"/>
                  </a:lnTo>
                  <a:lnTo>
                    <a:pt x="5173" y="21494"/>
                  </a:lnTo>
                  <a:lnTo>
                    <a:pt x="5324" y="21600"/>
                  </a:lnTo>
                  <a:lnTo>
                    <a:pt x="5839" y="21600"/>
                  </a:lnTo>
                  <a:lnTo>
                    <a:pt x="6262" y="21529"/>
                  </a:lnTo>
                  <a:lnTo>
                    <a:pt x="6413" y="21352"/>
                  </a:lnTo>
                  <a:lnTo>
                    <a:pt x="6474" y="21352"/>
                  </a:lnTo>
                  <a:lnTo>
                    <a:pt x="6776" y="21387"/>
                  </a:lnTo>
                  <a:lnTo>
                    <a:pt x="6807" y="21352"/>
                  </a:lnTo>
                  <a:lnTo>
                    <a:pt x="6776" y="21210"/>
                  </a:lnTo>
                  <a:lnTo>
                    <a:pt x="6807" y="21068"/>
                  </a:lnTo>
                  <a:lnTo>
                    <a:pt x="6928" y="20820"/>
                  </a:lnTo>
                  <a:lnTo>
                    <a:pt x="6928" y="20359"/>
                  </a:lnTo>
                  <a:lnTo>
                    <a:pt x="7170" y="19614"/>
                  </a:lnTo>
                  <a:lnTo>
                    <a:pt x="7170" y="19578"/>
                  </a:lnTo>
                  <a:lnTo>
                    <a:pt x="7563" y="19224"/>
                  </a:lnTo>
                  <a:lnTo>
                    <a:pt x="7593" y="19188"/>
                  </a:lnTo>
                  <a:lnTo>
                    <a:pt x="7896" y="19366"/>
                  </a:lnTo>
                  <a:lnTo>
                    <a:pt x="8108" y="19543"/>
                  </a:lnTo>
                  <a:lnTo>
                    <a:pt x="8138" y="19649"/>
                  </a:lnTo>
                  <a:lnTo>
                    <a:pt x="8168" y="19685"/>
                  </a:lnTo>
                  <a:lnTo>
                    <a:pt x="8138" y="20004"/>
                  </a:lnTo>
                  <a:lnTo>
                    <a:pt x="8017" y="20217"/>
                  </a:lnTo>
                  <a:lnTo>
                    <a:pt x="7956" y="20500"/>
                  </a:lnTo>
                  <a:lnTo>
                    <a:pt x="7956" y="20784"/>
                  </a:lnTo>
                  <a:lnTo>
                    <a:pt x="8017" y="20926"/>
                  </a:lnTo>
                  <a:lnTo>
                    <a:pt x="8350" y="20926"/>
                  </a:lnTo>
                  <a:lnTo>
                    <a:pt x="8410" y="20962"/>
                  </a:lnTo>
                  <a:lnTo>
                    <a:pt x="8471" y="21033"/>
                  </a:lnTo>
                  <a:lnTo>
                    <a:pt x="8561" y="21210"/>
                  </a:lnTo>
                  <a:lnTo>
                    <a:pt x="8652" y="21281"/>
                  </a:lnTo>
                  <a:lnTo>
                    <a:pt x="8682" y="21281"/>
                  </a:lnTo>
                  <a:lnTo>
                    <a:pt x="9106" y="21494"/>
                  </a:lnTo>
                  <a:lnTo>
                    <a:pt x="9287" y="21565"/>
                  </a:lnTo>
                  <a:lnTo>
                    <a:pt x="9529" y="21529"/>
                  </a:lnTo>
                  <a:lnTo>
                    <a:pt x="9650" y="21352"/>
                  </a:lnTo>
                  <a:lnTo>
                    <a:pt x="9771" y="20642"/>
                  </a:lnTo>
                  <a:lnTo>
                    <a:pt x="9802" y="20288"/>
                  </a:lnTo>
                  <a:lnTo>
                    <a:pt x="9802" y="20252"/>
                  </a:lnTo>
                  <a:lnTo>
                    <a:pt x="9832" y="20217"/>
                  </a:lnTo>
                  <a:lnTo>
                    <a:pt x="10074" y="20004"/>
                  </a:lnTo>
                  <a:lnTo>
                    <a:pt x="10195" y="19791"/>
                  </a:lnTo>
                  <a:lnTo>
                    <a:pt x="10437" y="19649"/>
                  </a:lnTo>
                  <a:lnTo>
                    <a:pt x="10588" y="19543"/>
                  </a:lnTo>
                  <a:lnTo>
                    <a:pt x="10770" y="19472"/>
                  </a:lnTo>
                  <a:lnTo>
                    <a:pt x="10679" y="19046"/>
                  </a:lnTo>
                  <a:lnTo>
                    <a:pt x="11103" y="19082"/>
                  </a:lnTo>
                  <a:lnTo>
                    <a:pt x="11103" y="19117"/>
                  </a:lnTo>
                  <a:lnTo>
                    <a:pt x="11314" y="19224"/>
                  </a:lnTo>
                  <a:lnTo>
                    <a:pt x="11314" y="19188"/>
                  </a:lnTo>
                  <a:lnTo>
                    <a:pt x="11375" y="18940"/>
                  </a:lnTo>
                  <a:lnTo>
                    <a:pt x="11375" y="18869"/>
                  </a:lnTo>
                  <a:lnTo>
                    <a:pt x="11405" y="18904"/>
                  </a:lnTo>
                  <a:lnTo>
                    <a:pt x="11435" y="18904"/>
                  </a:lnTo>
                  <a:lnTo>
                    <a:pt x="11617" y="18940"/>
                  </a:lnTo>
                  <a:lnTo>
                    <a:pt x="11708" y="18940"/>
                  </a:lnTo>
                  <a:lnTo>
                    <a:pt x="11889" y="18727"/>
                  </a:lnTo>
                  <a:lnTo>
                    <a:pt x="11919" y="18727"/>
                  </a:lnTo>
                  <a:lnTo>
                    <a:pt x="11919" y="18692"/>
                  </a:lnTo>
                  <a:lnTo>
                    <a:pt x="11950" y="18692"/>
                  </a:lnTo>
                  <a:lnTo>
                    <a:pt x="12192" y="18656"/>
                  </a:lnTo>
                  <a:lnTo>
                    <a:pt x="12373" y="18408"/>
                  </a:lnTo>
                  <a:lnTo>
                    <a:pt x="12494" y="18231"/>
                  </a:lnTo>
                  <a:lnTo>
                    <a:pt x="12494" y="18018"/>
                  </a:lnTo>
                  <a:lnTo>
                    <a:pt x="12524" y="17911"/>
                  </a:lnTo>
                  <a:lnTo>
                    <a:pt x="12615" y="17805"/>
                  </a:lnTo>
                  <a:lnTo>
                    <a:pt x="12645" y="17805"/>
                  </a:lnTo>
                  <a:lnTo>
                    <a:pt x="12857" y="17840"/>
                  </a:lnTo>
                  <a:lnTo>
                    <a:pt x="12978" y="17769"/>
                  </a:lnTo>
                  <a:lnTo>
                    <a:pt x="13008" y="17592"/>
                  </a:lnTo>
                  <a:lnTo>
                    <a:pt x="13250" y="17486"/>
                  </a:lnTo>
                  <a:lnTo>
                    <a:pt x="13281" y="17486"/>
                  </a:lnTo>
                  <a:lnTo>
                    <a:pt x="13583" y="17521"/>
                  </a:lnTo>
                  <a:lnTo>
                    <a:pt x="13825" y="17450"/>
                  </a:lnTo>
                  <a:lnTo>
                    <a:pt x="13946" y="17308"/>
                  </a:lnTo>
                  <a:lnTo>
                    <a:pt x="14067" y="17060"/>
                  </a:lnTo>
                  <a:lnTo>
                    <a:pt x="13886" y="16847"/>
                  </a:lnTo>
                  <a:lnTo>
                    <a:pt x="13886" y="16812"/>
                  </a:lnTo>
                  <a:lnTo>
                    <a:pt x="13825" y="16670"/>
                  </a:lnTo>
                  <a:lnTo>
                    <a:pt x="13795" y="16386"/>
                  </a:lnTo>
                  <a:lnTo>
                    <a:pt x="13886" y="16173"/>
                  </a:lnTo>
                  <a:lnTo>
                    <a:pt x="13916" y="16032"/>
                  </a:lnTo>
                  <a:lnTo>
                    <a:pt x="14037" y="15890"/>
                  </a:lnTo>
                  <a:lnTo>
                    <a:pt x="14158" y="15570"/>
                  </a:lnTo>
                  <a:lnTo>
                    <a:pt x="14158" y="15535"/>
                  </a:lnTo>
                  <a:lnTo>
                    <a:pt x="14188" y="15535"/>
                  </a:lnTo>
                  <a:lnTo>
                    <a:pt x="14309" y="15322"/>
                  </a:lnTo>
                  <a:lnTo>
                    <a:pt x="14491" y="14897"/>
                  </a:lnTo>
                  <a:lnTo>
                    <a:pt x="14642" y="15180"/>
                  </a:lnTo>
                  <a:lnTo>
                    <a:pt x="14672" y="15180"/>
                  </a:lnTo>
                  <a:lnTo>
                    <a:pt x="14672" y="15216"/>
                  </a:lnTo>
                  <a:lnTo>
                    <a:pt x="14733" y="15500"/>
                  </a:lnTo>
                  <a:lnTo>
                    <a:pt x="14763" y="15783"/>
                  </a:lnTo>
                  <a:lnTo>
                    <a:pt x="14914" y="15890"/>
                  </a:lnTo>
                  <a:lnTo>
                    <a:pt x="15005" y="15890"/>
                  </a:lnTo>
                  <a:lnTo>
                    <a:pt x="15156" y="15606"/>
                  </a:lnTo>
                  <a:lnTo>
                    <a:pt x="15217" y="15322"/>
                  </a:lnTo>
                  <a:lnTo>
                    <a:pt x="15308" y="15322"/>
                  </a:lnTo>
                  <a:lnTo>
                    <a:pt x="15640" y="15464"/>
                  </a:lnTo>
                  <a:lnTo>
                    <a:pt x="15822" y="15322"/>
                  </a:lnTo>
                  <a:lnTo>
                    <a:pt x="15852" y="15322"/>
                  </a:lnTo>
                  <a:lnTo>
                    <a:pt x="16034" y="15287"/>
                  </a:lnTo>
                  <a:lnTo>
                    <a:pt x="16155" y="15038"/>
                  </a:lnTo>
                  <a:lnTo>
                    <a:pt x="16155" y="14755"/>
                  </a:lnTo>
                  <a:lnTo>
                    <a:pt x="16245" y="14294"/>
                  </a:lnTo>
                  <a:lnTo>
                    <a:pt x="16245" y="14329"/>
                  </a:lnTo>
                  <a:lnTo>
                    <a:pt x="16306" y="14329"/>
                  </a:lnTo>
                  <a:lnTo>
                    <a:pt x="16548" y="14400"/>
                  </a:lnTo>
                  <a:lnTo>
                    <a:pt x="16669" y="14116"/>
                  </a:lnTo>
                  <a:lnTo>
                    <a:pt x="17032" y="14116"/>
                  </a:lnTo>
                  <a:lnTo>
                    <a:pt x="17153" y="14329"/>
                  </a:lnTo>
                  <a:lnTo>
                    <a:pt x="17153" y="14400"/>
                  </a:lnTo>
                  <a:lnTo>
                    <a:pt x="17183" y="14684"/>
                  </a:lnTo>
                  <a:lnTo>
                    <a:pt x="17304" y="14790"/>
                  </a:lnTo>
                  <a:lnTo>
                    <a:pt x="17455" y="14613"/>
                  </a:lnTo>
                  <a:lnTo>
                    <a:pt x="17516" y="14684"/>
                  </a:lnTo>
                  <a:lnTo>
                    <a:pt x="17576" y="14790"/>
                  </a:lnTo>
                  <a:lnTo>
                    <a:pt x="17576" y="15145"/>
                  </a:lnTo>
                  <a:lnTo>
                    <a:pt x="17516" y="15393"/>
                  </a:lnTo>
                  <a:lnTo>
                    <a:pt x="17576" y="15535"/>
                  </a:lnTo>
                  <a:lnTo>
                    <a:pt x="17697" y="15677"/>
                  </a:lnTo>
                  <a:lnTo>
                    <a:pt x="18182" y="15748"/>
                  </a:lnTo>
                  <a:lnTo>
                    <a:pt x="18212" y="15783"/>
                  </a:lnTo>
                  <a:lnTo>
                    <a:pt x="18242" y="15783"/>
                  </a:lnTo>
                  <a:lnTo>
                    <a:pt x="18272" y="15819"/>
                  </a:lnTo>
                  <a:lnTo>
                    <a:pt x="18424" y="15606"/>
                  </a:lnTo>
                  <a:lnTo>
                    <a:pt x="18545" y="15464"/>
                  </a:lnTo>
                  <a:lnTo>
                    <a:pt x="18484" y="15251"/>
                  </a:lnTo>
                  <a:lnTo>
                    <a:pt x="18363" y="14329"/>
                  </a:lnTo>
                  <a:lnTo>
                    <a:pt x="18726" y="14542"/>
                  </a:lnTo>
                  <a:lnTo>
                    <a:pt x="18998" y="14861"/>
                  </a:lnTo>
                  <a:lnTo>
                    <a:pt x="19150" y="14755"/>
                  </a:lnTo>
                  <a:lnTo>
                    <a:pt x="19634" y="14116"/>
                  </a:lnTo>
                  <a:lnTo>
                    <a:pt x="19664" y="14116"/>
                  </a:lnTo>
                  <a:lnTo>
                    <a:pt x="19845" y="13939"/>
                  </a:lnTo>
                  <a:lnTo>
                    <a:pt x="20057" y="13620"/>
                  </a:lnTo>
                  <a:lnTo>
                    <a:pt x="20057" y="13584"/>
                  </a:lnTo>
                  <a:lnTo>
                    <a:pt x="20329" y="13655"/>
                  </a:lnTo>
                  <a:lnTo>
                    <a:pt x="20481" y="13655"/>
                  </a:lnTo>
                  <a:lnTo>
                    <a:pt x="20481" y="13513"/>
                  </a:lnTo>
                  <a:lnTo>
                    <a:pt x="20511" y="13407"/>
                  </a:lnTo>
                  <a:lnTo>
                    <a:pt x="20723" y="13123"/>
                  </a:lnTo>
                  <a:lnTo>
                    <a:pt x="20783" y="13052"/>
                  </a:lnTo>
                  <a:lnTo>
                    <a:pt x="21025" y="13159"/>
                  </a:lnTo>
                  <a:lnTo>
                    <a:pt x="21297" y="13123"/>
                  </a:lnTo>
                  <a:lnTo>
                    <a:pt x="21509" y="12875"/>
                  </a:lnTo>
                  <a:lnTo>
                    <a:pt x="21600" y="12662"/>
                  </a:lnTo>
                  <a:lnTo>
                    <a:pt x="21539" y="12556"/>
                  </a:lnTo>
                  <a:lnTo>
                    <a:pt x="21358" y="12662"/>
                  </a:lnTo>
                  <a:lnTo>
                    <a:pt x="21358" y="12627"/>
                  </a:lnTo>
                  <a:lnTo>
                    <a:pt x="21328" y="12627"/>
                  </a:lnTo>
                  <a:lnTo>
                    <a:pt x="21116" y="12414"/>
                  </a:lnTo>
                  <a:lnTo>
                    <a:pt x="21116" y="12378"/>
                  </a:lnTo>
                  <a:lnTo>
                    <a:pt x="21207" y="11988"/>
                  </a:lnTo>
                  <a:lnTo>
                    <a:pt x="21207" y="11704"/>
                  </a:lnTo>
                  <a:lnTo>
                    <a:pt x="21146" y="11492"/>
                  </a:lnTo>
                  <a:lnTo>
                    <a:pt x="20995" y="11421"/>
                  </a:lnTo>
                  <a:lnTo>
                    <a:pt x="20995" y="11385"/>
                  </a:lnTo>
                  <a:lnTo>
                    <a:pt x="20965" y="11385"/>
                  </a:lnTo>
                  <a:lnTo>
                    <a:pt x="20965" y="11350"/>
                  </a:lnTo>
                  <a:lnTo>
                    <a:pt x="20813" y="11031"/>
                  </a:lnTo>
                  <a:lnTo>
                    <a:pt x="20783" y="10995"/>
                  </a:lnTo>
                  <a:lnTo>
                    <a:pt x="20602" y="11279"/>
                  </a:lnTo>
                  <a:lnTo>
                    <a:pt x="20390" y="11421"/>
                  </a:lnTo>
                  <a:lnTo>
                    <a:pt x="20329" y="11456"/>
                  </a:lnTo>
                  <a:lnTo>
                    <a:pt x="20329" y="11421"/>
                  </a:lnTo>
                  <a:lnTo>
                    <a:pt x="20299" y="11421"/>
                  </a:lnTo>
                  <a:lnTo>
                    <a:pt x="20087" y="11172"/>
                  </a:lnTo>
                  <a:lnTo>
                    <a:pt x="20087" y="11137"/>
                  </a:lnTo>
                  <a:lnTo>
                    <a:pt x="19936" y="10747"/>
                  </a:lnTo>
                  <a:lnTo>
                    <a:pt x="19876" y="10463"/>
                  </a:lnTo>
                  <a:lnTo>
                    <a:pt x="19876" y="10002"/>
                  </a:lnTo>
                  <a:lnTo>
                    <a:pt x="19845" y="9754"/>
                  </a:lnTo>
                  <a:lnTo>
                    <a:pt x="19664" y="9683"/>
                  </a:lnTo>
                  <a:lnTo>
                    <a:pt x="19271" y="9328"/>
                  </a:lnTo>
                  <a:lnTo>
                    <a:pt x="19301" y="9293"/>
                  </a:lnTo>
                  <a:lnTo>
                    <a:pt x="19482" y="9044"/>
                  </a:lnTo>
                  <a:lnTo>
                    <a:pt x="19482" y="9009"/>
                  </a:lnTo>
                  <a:lnTo>
                    <a:pt x="19724" y="9009"/>
                  </a:lnTo>
                  <a:lnTo>
                    <a:pt x="19815" y="9044"/>
                  </a:lnTo>
                  <a:lnTo>
                    <a:pt x="19876" y="9115"/>
                  </a:lnTo>
                  <a:lnTo>
                    <a:pt x="20057" y="9257"/>
                  </a:lnTo>
                  <a:lnTo>
                    <a:pt x="20239" y="9080"/>
                  </a:lnTo>
                  <a:lnTo>
                    <a:pt x="20360" y="8867"/>
                  </a:lnTo>
                  <a:lnTo>
                    <a:pt x="20360" y="8690"/>
                  </a:lnTo>
                  <a:lnTo>
                    <a:pt x="20329" y="8229"/>
                  </a:lnTo>
                  <a:lnTo>
                    <a:pt x="20299" y="8051"/>
                  </a:lnTo>
                  <a:lnTo>
                    <a:pt x="20027" y="8016"/>
                  </a:lnTo>
                  <a:lnTo>
                    <a:pt x="20027" y="7803"/>
                  </a:lnTo>
                  <a:lnTo>
                    <a:pt x="19785" y="7448"/>
                  </a:lnTo>
                  <a:lnTo>
                    <a:pt x="19755" y="7448"/>
                  </a:lnTo>
                  <a:lnTo>
                    <a:pt x="19634" y="7200"/>
                  </a:lnTo>
                  <a:lnTo>
                    <a:pt x="19634" y="7129"/>
                  </a:lnTo>
                  <a:lnTo>
                    <a:pt x="19876" y="6739"/>
                  </a:lnTo>
                  <a:lnTo>
                    <a:pt x="19876" y="6703"/>
                  </a:lnTo>
                  <a:lnTo>
                    <a:pt x="19906" y="6703"/>
                  </a:lnTo>
                  <a:lnTo>
                    <a:pt x="19906" y="6668"/>
                  </a:lnTo>
                  <a:lnTo>
                    <a:pt x="20027" y="6668"/>
                  </a:lnTo>
                  <a:lnTo>
                    <a:pt x="20178" y="6526"/>
                  </a:lnTo>
                  <a:lnTo>
                    <a:pt x="20329" y="5959"/>
                  </a:lnTo>
                  <a:lnTo>
                    <a:pt x="20541" y="5710"/>
                  </a:lnTo>
                  <a:lnTo>
                    <a:pt x="20541" y="5675"/>
                  </a:lnTo>
                  <a:lnTo>
                    <a:pt x="20783" y="5604"/>
                  </a:lnTo>
                  <a:lnTo>
                    <a:pt x="20783" y="5639"/>
                  </a:lnTo>
                  <a:lnTo>
                    <a:pt x="20904" y="5781"/>
                  </a:lnTo>
                  <a:lnTo>
                    <a:pt x="20965" y="5817"/>
                  </a:lnTo>
                  <a:lnTo>
                    <a:pt x="21055" y="5356"/>
                  </a:lnTo>
                  <a:lnTo>
                    <a:pt x="20965" y="5036"/>
                  </a:lnTo>
                  <a:lnTo>
                    <a:pt x="20965" y="5001"/>
                  </a:lnTo>
                  <a:lnTo>
                    <a:pt x="20995" y="4646"/>
                  </a:lnTo>
                  <a:lnTo>
                    <a:pt x="20995" y="4611"/>
                  </a:lnTo>
                  <a:lnTo>
                    <a:pt x="21146" y="4433"/>
                  </a:lnTo>
                  <a:lnTo>
                    <a:pt x="21237" y="4256"/>
                  </a:lnTo>
                  <a:lnTo>
                    <a:pt x="21237" y="4079"/>
                  </a:lnTo>
                  <a:lnTo>
                    <a:pt x="21207" y="3901"/>
                  </a:lnTo>
                  <a:lnTo>
                    <a:pt x="21146" y="3618"/>
                  </a:lnTo>
                  <a:lnTo>
                    <a:pt x="21146" y="3263"/>
                  </a:lnTo>
                  <a:lnTo>
                    <a:pt x="21207" y="2979"/>
                  </a:lnTo>
                  <a:lnTo>
                    <a:pt x="21146" y="2802"/>
                  </a:lnTo>
                  <a:lnTo>
                    <a:pt x="21116" y="2696"/>
                  </a:lnTo>
                  <a:lnTo>
                    <a:pt x="21146" y="227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9" name="甘肃"/>
            <p:cNvSpPr/>
            <p:nvPr/>
          </p:nvSpPr>
          <p:spPr>
            <a:xfrm>
              <a:off x="1827089" y="1464637"/>
              <a:ext cx="1523784" cy="1324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37" y="7834"/>
                  </a:moveTo>
                  <a:lnTo>
                    <a:pt x="12553" y="7834"/>
                  </a:lnTo>
                  <a:lnTo>
                    <a:pt x="12458" y="8058"/>
                  </a:lnTo>
                  <a:lnTo>
                    <a:pt x="12600" y="8282"/>
                  </a:lnTo>
                  <a:lnTo>
                    <a:pt x="12695" y="8618"/>
                  </a:lnTo>
                  <a:lnTo>
                    <a:pt x="12695" y="8730"/>
                  </a:lnTo>
                  <a:lnTo>
                    <a:pt x="12268" y="8953"/>
                  </a:lnTo>
                  <a:lnTo>
                    <a:pt x="11984" y="8953"/>
                  </a:lnTo>
                  <a:lnTo>
                    <a:pt x="11842" y="8841"/>
                  </a:lnTo>
                  <a:lnTo>
                    <a:pt x="11700" y="8785"/>
                  </a:lnTo>
                  <a:lnTo>
                    <a:pt x="11653" y="8674"/>
                  </a:lnTo>
                  <a:lnTo>
                    <a:pt x="11558" y="8394"/>
                  </a:lnTo>
                  <a:lnTo>
                    <a:pt x="10989" y="8282"/>
                  </a:lnTo>
                  <a:lnTo>
                    <a:pt x="10800" y="7387"/>
                  </a:lnTo>
                  <a:lnTo>
                    <a:pt x="10658" y="7331"/>
                  </a:lnTo>
                  <a:lnTo>
                    <a:pt x="10516" y="7163"/>
                  </a:lnTo>
                  <a:lnTo>
                    <a:pt x="10421" y="6995"/>
                  </a:lnTo>
                  <a:lnTo>
                    <a:pt x="10232" y="6939"/>
                  </a:lnTo>
                  <a:lnTo>
                    <a:pt x="10042" y="6771"/>
                  </a:lnTo>
                  <a:lnTo>
                    <a:pt x="9853" y="6491"/>
                  </a:lnTo>
                  <a:lnTo>
                    <a:pt x="9616" y="6379"/>
                  </a:lnTo>
                  <a:lnTo>
                    <a:pt x="9284" y="5988"/>
                  </a:lnTo>
                  <a:lnTo>
                    <a:pt x="9237" y="5708"/>
                  </a:lnTo>
                  <a:lnTo>
                    <a:pt x="9237" y="5652"/>
                  </a:lnTo>
                  <a:lnTo>
                    <a:pt x="9853" y="4701"/>
                  </a:lnTo>
                  <a:lnTo>
                    <a:pt x="9853" y="4533"/>
                  </a:lnTo>
                  <a:lnTo>
                    <a:pt x="9758" y="4253"/>
                  </a:lnTo>
                  <a:lnTo>
                    <a:pt x="9426" y="4365"/>
                  </a:lnTo>
                  <a:lnTo>
                    <a:pt x="9379" y="4365"/>
                  </a:lnTo>
                  <a:lnTo>
                    <a:pt x="9379" y="4421"/>
                  </a:lnTo>
                  <a:lnTo>
                    <a:pt x="8526" y="4477"/>
                  </a:lnTo>
                  <a:lnTo>
                    <a:pt x="8242" y="4589"/>
                  </a:lnTo>
                  <a:lnTo>
                    <a:pt x="8100" y="4701"/>
                  </a:lnTo>
                  <a:lnTo>
                    <a:pt x="8053" y="4812"/>
                  </a:lnTo>
                  <a:lnTo>
                    <a:pt x="7911" y="4980"/>
                  </a:lnTo>
                  <a:lnTo>
                    <a:pt x="7674" y="4980"/>
                  </a:lnTo>
                  <a:lnTo>
                    <a:pt x="7674" y="4924"/>
                  </a:lnTo>
                  <a:lnTo>
                    <a:pt x="7389" y="4701"/>
                  </a:lnTo>
                  <a:lnTo>
                    <a:pt x="7389" y="4141"/>
                  </a:lnTo>
                  <a:lnTo>
                    <a:pt x="7200" y="3973"/>
                  </a:lnTo>
                  <a:lnTo>
                    <a:pt x="7105" y="3749"/>
                  </a:lnTo>
                  <a:lnTo>
                    <a:pt x="7011" y="3246"/>
                  </a:lnTo>
                  <a:lnTo>
                    <a:pt x="6632" y="2798"/>
                  </a:lnTo>
                  <a:lnTo>
                    <a:pt x="6537" y="2742"/>
                  </a:lnTo>
                  <a:lnTo>
                    <a:pt x="6868" y="2238"/>
                  </a:lnTo>
                  <a:lnTo>
                    <a:pt x="6916" y="1903"/>
                  </a:lnTo>
                  <a:lnTo>
                    <a:pt x="6537" y="1343"/>
                  </a:lnTo>
                  <a:lnTo>
                    <a:pt x="6347" y="895"/>
                  </a:lnTo>
                  <a:lnTo>
                    <a:pt x="6347" y="672"/>
                  </a:lnTo>
                  <a:lnTo>
                    <a:pt x="6063" y="448"/>
                  </a:lnTo>
                  <a:lnTo>
                    <a:pt x="6063" y="392"/>
                  </a:lnTo>
                  <a:lnTo>
                    <a:pt x="5826" y="56"/>
                  </a:lnTo>
                  <a:lnTo>
                    <a:pt x="5495" y="0"/>
                  </a:lnTo>
                  <a:lnTo>
                    <a:pt x="5116" y="112"/>
                  </a:lnTo>
                  <a:lnTo>
                    <a:pt x="5021" y="224"/>
                  </a:lnTo>
                  <a:lnTo>
                    <a:pt x="4974" y="839"/>
                  </a:lnTo>
                  <a:lnTo>
                    <a:pt x="4974" y="1567"/>
                  </a:lnTo>
                  <a:lnTo>
                    <a:pt x="4926" y="1567"/>
                  </a:lnTo>
                  <a:lnTo>
                    <a:pt x="4547" y="1735"/>
                  </a:lnTo>
                  <a:lnTo>
                    <a:pt x="4216" y="1791"/>
                  </a:lnTo>
                  <a:lnTo>
                    <a:pt x="3979" y="1959"/>
                  </a:lnTo>
                  <a:lnTo>
                    <a:pt x="3647" y="2070"/>
                  </a:lnTo>
                  <a:lnTo>
                    <a:pt x="3600" y="2126"/>
                  </a:lnTo>
                  <a:lnTo>
                    <a:pt x="2937" y="1903"/>
                  </a:lnTo>
                  <a:lnTo>
                    <a:pt x="2700" y="2238"/>
                  </a:lnTo>
                  <a:lnTo>
                    <a:pt x="2558" y="2406"/>
                  </a:lnTo>
                  <a:lnTo>
                    <a:pt x="2321" y="2462"/>
                  </a:lnTo>
                  <a:lnTo>
                    <a:pt x="1942" y="2854"/>
                  </a:lnTo>
                  <a:lnTo>
                    <a:pt x="1705" y="3246"/>
                  </a:lnTo>
                  <a:lnTo>
                    <a:pt x="1705" y="3302"/>
                  </a:lnTo>
                  <a:lnTo>
                    <a:pt x="1563" y="3581"/>
                  </a:lnTo>
                  <a:lnTo>
                    <a:pt x="1421" y="3693"/>
                  </a:lnTo>
                  <a:lnTo>
                    <a:pt x="1184" y="4029"/>
                  </a:lnTo>
                  <a:lnTo>
                    <a:pt x="1184" y="4085"/>
                  </a:lnTo>
                  <a:lnTo>
                    <a:pt x="1042" y="4197"/>
                  </a:lnTo>
                  <a:lnTo>
                    <a:pt x="758" y="4253"/>
                  </a:lnTo>
                  <a:lnTo>
                    <a:pt x="284" y="4253"/>
                  </a:lnTo>
                  <a:lnTo>
                    <a:pt x="189" y="4421"/>
                  </a:lnTo>
                  <a:lnTo>
                    <a:pt x="0" y="4812"/>
                  </a:lnTo>
                  <a:lnTo>
                    <a:pt x="95" y="5148"/>
                  </a:lnTo>
                  <a:lnTo>
                    <a:pt x="47" y="6044"/>
                  </a:lnTo>
                  <a:lnTo>
                    <a:pt x="189" y="6267"/>
                  </a:lnTo>
                  <a:lnTo>
                    <a:pt x="189" y="6323"/>
                  </a:lnTo>
                  <a:lnTo>
                    <a:pt x="237" y="6491"/>
                  </a:lnTo>
                  <a:lnTo>
                    <a:pt x="521" y="6491"/>
                  </a:lnTo>
                  <a:lnTo>
                    <a:pt x="947" y="6603"/>
                  </a:lnTo>
                  <a:lnTo>
                    <a:pt x="1563" y="6659"/>
                  </a:lnTo>
                  <a:lnTo>
                    <a:pt x="1800" y="6603"/>
                  </a:lnTo>
                  <a:lnTo>
                    <a:pt x="1895" y="6603"/>
                  </a:lnTo>
                  <a:lnTo>
                    <a:pt x="2368" y="6827"/>
                  </a:lnTo>
                  <a:lnTo>
                    <a:pt x="2416" y="6827"/>
                  </a:lnTo>
                  <a:lnTo>
                    <a:pt x="2653" y="7107"/>
                  </a:lnTo>
                  <a:lnTo>
                    <a:pt x="3221" y="7331"/>
                  </a:lnTo>
                  <a:lnTo>
                    <a:pt x="3268" y="7331"/>
                  </a:lnTo>
                  <a:lnTo>
                    <a:pt x="3647" y="7610"/>
                  </a:lnTo>
                  <a:lnTo>
                    <a:pt x="4547" y="8618"/>
                  </a:lnTo>
                  <a:lnTo>
                    <a:pt x="4974" y="8841"/>
                  </a:lnTo>
                  <a:lnTo>
                    <a:pt x="5163" y="8730"/>
                  </a:lnTo>
                  <a:lnTo>
                    <a:pt x="5305" y="8394"/>
                  </a:lnTo>
                  <a:lnTo>
                    <a:pt x="5211" y="7778"/>
                  </a:lnTo>
                  <a:lnTo>
                    <a:pt x="5305" y="7554"/>
                  </a:lnTo>
                  <a:lnTo>
                    <a:pt x="5589" y="7387"/>
                  </a:lnTo>
                  <a:lnTo>
                    <a:pt x="5589" y="7331"/>
                  </a:lnTo>
                  <a:lnTo>
                    <a:pt x="6774" y="8170"/>
                  </a:lnTo>
                  <a:lnTo>
                    <a:pt x="6916" y="8114"/>
                  </a:lnTo>
                  <a:lnTo>
                    <a:pt x="7153" y="7946"/>
                  </a:lnTo>
                  <a:lnTo>
                    <a:pt x="7342" y="7946"/>
                  </a:lnTo>
                  <a:lnTo>
                    <a:pt x="7579" y="7722"/>
                  </a:lnTo>
                  <a:lnTo>
                    <a:pt x="7674" y="7722"/>
                  </a:lnTo>
                  <a:lnTo>
                    <a:pt x="8337" y="8282"/>
                  </a:lnTo>
                  <a:lnTo>
                    <a:pt x="8384" y="8338"/>
                  </a:lnTo>
                  <a:lnTo>
                    <a:pt x="8811" y="8730"/>
                  </a:lnTo>
                  <a:lnTo>
                    <a:pt x="9000" y="8953"/>
                  </a:lnTo>
                  <a:lnTo>
                    <a:pt x="9189" y="9233"/>
                  </a:lnTo>
                  <a:lnTo>
                    <a:pt x="9426" y="9513"/>
                  </a:lnTo>
                  <a:lnTo>
                    <a:pt x="9568" y="9457"/>
                  </a:lnTo>
                  <a:lnTo>
                    <a:pt x="9758" y="9065"/>
                  </a:lnTo>
                  <a:lnTo>
                    <a:pt x="10184" y="9401"/>
                  </a:lnTo>
                  <a:lnTo>
                    <a:pt x="10232" y="9401"/>
                  </a:lnTo>
                  <a:lnTo>
                    <a:pt x="10516" y="9849"/>
                  </a:lnTo>
                  <a:lnTo>
                    <a:pt x="11368" y="10632"/>
                  </a:lnTo>
                  <a:lnTo>
                    <a:pt x="11653" y="10968"/>
                  </a:lnTo>
                  <a:lnTo>
                    <a:pt x="12363" y="10688"/>
                  </a:lnTo>
                  <a:lnTo>
                    <a:pt x="12411" y="11360"/>
                  </a:lnTo>
                  <a:lnTo>
                    <a:pt x="12742" y="11751"/>
                  </a:lnTo>
                  <a:lnTo>
                    <a:pt x="12979" y="12199"/>
                  </a:lnTo>
                  <a:lnTo>
                    <a:pt x="12979" y="12311"/>
                  </a:lnTo>
                  <a:lnTo>
                    <a:pt x="13263" y="13822"/>
                  </a:lnTo>
                  <a:lnTo>
                    <a:pt x="13547" y="14437"/>
                  </a:lnTo>
                  <a:lnTo>
                    <a:pt x="13168" y="15612"/>
                  </a:lnTo>
                  <a:lnTo>
                    <a:pt x="13168" y="15668"/>
                  </a:lnTo>
                  <a:lnTo>
                    <a:pt x="12884" y="15780"/>
                  </a:lnTo>
                  <a:lnTo>
                    <a:pt x="12884" y="16116"/>
                  </a:lnTo>
                  <a:lnTo>
                    <a:pt x="12837" y="16116"/>
                  </a:lnTo>
                  <a:lnTo>
                    <a:pt x="12505" y="16732"/>
                  </a:lnTo>
                  <a:lnTo>
                    <a:pt x="12032" y="16788"/>
                  </a:lnTo>
                  <a:lnTo>
                    <a:pt x="11558" y="17235"/>
                  </a:lnTo>
                  <a:lnTo>
                    <a:pt x="11700" y="17347"/>
                  </a:lnTo>
                  <a:lnTo>
                    <a:pt x="11842" y="17403"/>
                  </a:lnTo>
                  <a:lnTo>
                    <a:pt x="12032" y="17627"/>
                  </a:lnTo>
                  <a:lnTo>
                    <a:pt x="12032" y="17739"/>
                  </a:lnTo>
                  <a:lnTo>
                    <a:pt x="11937" y="17963"/>
                  </a:lnTo>
                  <a:lnTo>
                    <a:pt x="11937" y="18019"/>
                  </a:lnTo>
                  <a:lnTo>
                    <a:pt x="11653" y="18354"/>
                  </a:lnTo>
                  <a:lnTo>
                    <a:pt x="11605" y="18354"/>
                  </a:lnTo>
                  <a:lnTo>
                    <a:pt x="11605" y="18410"/>
                  </a:lnTo>
                  <a:lnTo>
                    <a:pt x="11558" y="18410"/>
                  </a:lnTo>
                  <a:lnTo>
                    <a:pt x="10658" y="18242"/>
                  </a:lnTo>
                  <a:lnTo>
                    <a:pt x="10611" y="18634"/>
                  </a:lnTo>
                  <a:lnTo>
                    <a:pt x="10705" y="19474"/>
                  </a:lnTo>
                  <a:lnTo>
                    <a:pt x="11463" y="19809"/>
                  </a:lnTo>
                  <a:lnTo>
                    <a:pt x="11463" y="19865"/>
                  </a:lnTo>
                  <a:lnTo>
                    <a:pt x="11747" y="19753"/>
                  </a:lnTo>
                  <a:lnTo>
                    <a:pt x="11795" y="19753"/>
                  </a:lnTo>
                  <a:lnTo>
                    <a:pt x="11842" y="19697"/>
                  </a:lnTo>
                  <a:lnTo>
                    <a:pt x="11842" y="19753"/>
                  </a:lnTo>
                  <a:lnTo>
                    <a:pt x="12079" y="19921"/>
                  </a:lnTo>
                  <a:lnTo>
                    <a:pt x="12411" y="19921"/>
                  </a:lnTo>
                  <a:lnTo>
                    <a:pt x="12505" y="19865"/>
                  </a:lnTo>
                  <a:lnTo>
                    <a:pt x="12411" y="19474"/>
                  </a:lnTo>
                  <a:lnTo>
                    <a:pt x="12316" y="19026"/>
                  </a:lnTo>
                  <a:lnTo>
                    <a:pt x="12316" y="18914"/>
                  </a:lnTo>
                  <a:lnTo>
                    <a:pt x="12505" y="18690"/>
                  </a:lnTo>
                  <a:lnTo>
                    <a:pt x="12695" y="18354"/>
                  </a:lnTo>
                  <a:lnTo>
                    <a:pt x="12742" y="18298"/>
                  </a:lnTo>
                  <a:lnTo>
                    <a:pt x="13074" y="18019"/>
                  </a:lnTo>
                  <a:lnTo>
                    <a:pt x="13074" y="17963"/>
                  </a:lnTo>
                  <a:lnTo>
                    <a:pt x="13121" y="17963"/>
                  </a:lnTo>
                  <a:lnTo>
                    <a:pt x="13547" y="17907"/>
                  </a:lnTo>
                  <a:lnTo>
                    <a:pt x="13547" y="18354"/>
                  </a:lnTo>
                  <a:lnTo>
                    <a:pt x="13642" y="18578"/>
                  </a:lnTo>
                  <a:lnTo>
                    <a:pt x="13737" y="18858"/>
                  </a:lnTo>
                  <a:lnTo>
                    <a:pt x="14116" y="19138"/>
                  </a:lnTo>
                  <a:lnTo>
                    <a:pt x="15158" y="19250"/>
                  </a:lnTo>
                  <a:lnTo>
                    <a:pt x="15253" y="19250"/>
                  </a:lnTo>
                  <a:lnTo>
                    <a:pt x="15253" y="19753"/>
                  </a:lnTo>
                  <a:lnTo>
                    <a:pt x="15537" y="20145"/>
                  </a:lnTo>
                  <a:lnTo>
                    <a:pt x="15774" y="20257"/>
                  </a:lnTo>
                  <a:lnTo>
                    <a:pt x="15821" y="20257"/>
                  </a:lnTo>
                  <a:lnTo>
                    <a:pt x="15821" y="20705"/>
                  </a:lnTo>
                  <a:lnTo>
                    <a:pt x="15726" y="21152"/>
                  </a:lnTo>
                  <a:lnTo>
                    <a:pt x="15868" y="21264"/>
                  </a:lnTo>
                  <a:lnTo>
                    <a:pt x="16058" y="21264"/>
                  </a:lnTo>
                  <a:lnTo>
                    <a:pt x="16200" y="21320"/>
                  </a:lnTo>
                  <a:lnTo>
                    <a:pt x="16295" y="21376"/>
                  </a:lnTo>
                  <a:lnTo>
                    <a:pt x="16721" y="21600"/>
                  </a:lnTo>
                  <a:lnTo>
                    <a:pt x="16958" y="21376"/>
                  </a:lnTo>
                  <a:lnTo>
                    <a:pt x="17242" y="20984"/>
                  </a:lnTo>
                  <a:lnTo>
                    <a:pt x="17289" y="20817"/>
                  </a:lnTo>
                  <a:lnTo>
                    <a:pt x="17384" y="20705"/>
                  </a:lnTo>
                  <a:lnTo>
                    <a:pt x="17289" y="20201"/>
                  </a:lnTo>
                  <a:lnTo>
                    <a:pt x="17242" y="19977"/>
                  </a:lnTo>
                  <a:lnTo>
                    <a:pt x="17242" y="19865"/>
                  </a:lnTo>
                  <a:lnTo>
                    <a:pt x="17432" y="19585"/>
                  </a:lnTo>
                  <a:lnTo>
                    <a:pt x="17716" y="19306"/>
                  </a:lnTo>
                  <a:lnTo>
                    <a:pt x="18379" y="19306"/>
                  </a:lnTo>
                  <a:lnTo>
                    <a:pt x="18474" y="19250"/>
                  </a:lnTo>
                  <a:lnTo>
                    <a:pt x="18474" y="18914"/>
                  </a:lnTo>
                  <a:lnTo>
                    <a:pt x="18379" y="18578"/>
                  </a:lnTo>
                  <a:lnTo>
                    <a:pt x="18142" y="18131"/>
                  </a:lnTo>
                  <a:lnTo>
                    <a:pt x="18142" y="17515"/>
                  </a:lnTo>
                  <a:lnTo>
                    <a:pt x="18237" y="17179"/>
                  </a:lnTo>
                  <a:lnTo>
                    <a:pt x="18284" y="17179"/>
                  </a:lnTo>
                  <a:lnTo>
                    <a:pt x="18758" y="16284"/>
                  </a:lnTo>
                  <a:lnTo>
                    <a:pt x="18805" y="16284"/>
                  </a:lnTo>
                  <a:lnTo>
                    <a:pt x="18853" y="16228"/>
                  </a:lnTo>
                  <a:lnTo>
                    <a:pt x="18947" y="16228"/>
                  </a:lnTo>
                  <a:lnTo>
                    <a:pt x="19137" y="16284"/>
                  </a:lnTo>
                  <a:lnTo>
                    <a:pt x="19611" y="16564"/>
                  </a:lnTo>
                  <a:lnTo>
                    <a:pt x="19895" y="16676"/>
                  </a:lnTo>
                  <a:lnTo>
                    <a:pt x="19895" y="16508"/>
                  </a:lnTo>
                  <a:lnTo>
                    <a:pt x="19847" y="16452"/>
                  </a:lnTo>
                  <a:lnTo>
                    <a:pt x="19847" y="16396"/>
                  </a:lnTo>
                  <a:lnTo>
                    <a:pt x="19895" y="16228"/>
                  </a:lnTo>
                  <a:lnTo>
                    <a:pt x="20037" y="16004"/>
                  </a:lnTo>
                  <a:lnTo>
                    <a:pt x="20368" y="15724"/>
                  </a:lnTo>
                  <a:lnTo>
                    <a:pt x="20368" y="15668"/>
                  </a:lnTo>
                  <a:lnTo>
                    <a:pt x="20747" y="15556"/>
                  </a:lnTo>
                  <a:lnTo>
                    <a:pt x="21316" y="15556"/>
                  </a:lnTo>
                  <a:lnTo>
                    <a:pt x="21411" y="14997"/>
                  </a:lnTo>
                  <a:lnTo>
                    <a:pt x="21411" y="14661"/>
                  </a:lnTo>
                  <a:lnTo>
                    <a:pt x="21458" y="14325"/>
                  </a:lnTo>
                  <a:lnTo>
                    <a:pt x="21458" y="14269"/>
                  </a:lnTo>
                  <a:lnTo>
                    <a:pt x="21505" y="14213"/>
                  </a:lnTo>
                  <a:lnTo>
                    <a:pt x="21600" y="13878"/>
                  </a:lnTo>
                  <a:lnTo>
                    <a:pt x="21458" y="13654"/>
                  </a:lnTo>
                  <a:lnTo>
                    <a:pt x="21221" y="13430"/>
                  </a:lnTo>
                  <a:lnTo>
                    <a:pt x="20747" y="13318"/>
                  </a:lnTo>
                  <a:lnTo>
                    <a:pt x="20558" y="13206"/>
                  </a:lnTo>
                  <a:lnTo>
                    <a:pt x="20179" y="12870"/>
                  </a:lnTo>
                  <a:lnTo>
                    <a:pt x="19895" y="12759"/>
                  </a:lnTo>
                  <a:lnTo>
                    <a:pt x="19895" y="12703"/>
                  </a:lnTo>
                  <a:lnTo>
                    <a:pt x="19516" y="12199"/>
                  </a:lnTo>
                  <a:lnTo>
                    <a:pt x="19184" y="12199"/>
                  </a:lnTo>
                  <a:lnTo>
                    <a:pt x="18900" y="12031"/>
                  </a:lnTo>
                  <a:lnTo>
                    <a:pt x="18711" y="12311"/>
                  </a:lnTo>
                  <a:lnTo>
                    <a:pt x="18663" y="13318"/>
                  </a:lnTo>
                  <a:lnTo>
                    <a:pt x="18758" y="13766"/>
                  </a:lnTo>
                  <a:lnTo>
                    <a:pt x="18900" y="13766"/>
                  </a:lnTo>
                  <a:lnTo>
                    <a:pt x="19137" y="13878"/>
                  </a:lnTo>
                  <a:lnTo>
                    <a:pt x="19279" y="14269"/>
                  </a:lnTo>
                  <a:lnTo>
                    <a:pt x="19326" y="14269"/>
                  </a:lnTo>
                  <a:lnTo>
                    <a:pt x="19326" y="14325"/>
                  </a:lnTo>
                  <a:lnTo>
                    <a:pt x="19232" y="14997"/>
                  </a:lnTo>
                  <a:lnTo>
                    <a:pt x="19232" y="15109"/>
                  </a:lnTo>
                  <a:lnTo>
                    <a:pt x="18947" y="15277"/>
                  </a:lnTo>
                  <a:lnTo>
                    <a:pt x="18900" y="15333"/>
                  </a:lnTo>
                  <a:lnTo>
                    <a:pt x="18900" y="15277"/>
                  </a:lnTo>
                  <a:lnTo>
                    <a:pt x="18853" y="15277"/>
                  </a:lnTo>
                  <a:lnTo>
                    <a:pt x="18758" y="15221"/>
                  </a:lnTo>
                  <a:lnTo>
                    <a:pt x="18426" y="15389"/>
                  </a:lnTo>
                  <a:lnTo>
                    <a:pt x="18426" y="15445"/>
                  </a:lnTo>
                  <a:lnTo>
                    <a:pt x="18474" y="15445"/>
                  </a:lnTo>
                  <a:lnTo>
                    <a:pt x="18521" y="16060"/>
                  </a:lnTo>
                  <a:lnTo>
                    <a:pt x="18474" y="16172"/>
                  </a:lnTo>
                  <a:lnTo>
                    <a:pt x="18379" y="16228"/>
                  </a:lnTo>
                  <a:lnTo>
                    <a:pt x="18189" y="16228"/>
                  </a:lnTo>
                  <a:lnTo>
                    <a:pt x="18047" y="16172"/>
                  </a:lnTo>
                  <a:lnTo>
                    <a:pt x="17953" y="16116"/>
                  </a:lnTo>
                  <a:lnTo>
                    <a:pt x="17716" y="15892"/>
                  </a:lnTo>
                  <a:lnTo>
                    <a:pt x="17668" y="15892"/>
                  </a:lnTo>
                  <a:lnTo>
                    <a:pt x="17668" y="15836"/>
                  </a:lnTo>
                  <a:lnTo>
                    <a:pt x="17526" y="15445"/>
                  </a:lnTo>
                  <a:lnTo>
                    <a:pt x="17242" y="15277"/>
                  </a:lnTo>
                  <a:lnTo>
                    <a:pt x="17195" y="15277"/>
                  </a:lnTo>
                  <a:lnTo>
                    <a:pt x="16911" y="15053"/>
                  </a:lnTo>
                  <a:lnTo>
                    <a:pt x="16863" y="15053"/>
                  </a:lnTo>
                  <a:lnTo>
                    <a:pt x="16863" y="14997"/>
                  </a:lnTo>
                  <a:lnTo>
                    <a:pt x="16816" y="14661"/>
                  </a:lnTo>
                  <a:lnTo>
                    <a:pt x="16863" y="14325"/>
                  </a:lnTo>
                  <a:lnTo>
                    <a:pt x="16958" y="14158"/>
                  </a:lnTo>
                  <a:lnTo>
                    <a:pt x="16958" y="14046"/>
                  </a:lnTo>
                  <a:lnTo>
                    <a:pt x="16863" y="13654"/>
                  </a:lnTo>
                  <a:lnTo>
                    <a:pt x="16579" y="13374"/>
                  </a:lnTo>
                  <a:lnTo>
                    <a:pt x="16579" y="13318"/>
                  </a:lnTo>
                  <a:lnTo>
                    <a:pt x="16532" y="12423"/>
                  </a:lnTo>
                  <a:lnTo>
                    <a:pt x="16342" y="12199"/>
                  </a:lnTo>
                  <a:lnTo>
                    <a:pt x="16295" y="12199"/>
                  </a:lnTo>
                  <a:lnTo>
                    <a:pt x="16295" y="12143"/>
                  </a:lnTo>
                  <a:lnTo>
                    <a:pt x="16153" y="11751"/>
                  </a:lnTo>
                  <a:lnTo>
                    <a:pt x="15442" y="11639"/>
                  </a:lnTo>
                  <a:lnTo>
                    <a:pt x="15253" y="11472"/>
                  </a:lnTo>
                  <a:lnTo>
                    <a:pt x="15111" y="11248"/>
                  </a:lnTo>
                  <a:lnTo>
                    <a:pt x="14779" y="11248"/>
                  </a:lnTo>
                  <a:lnTo>
                    <a:pt x="14637" y="11136"/>
                  </a:lnTo>
                  <a:lnTo>
                    <a:pt x="14447" y="10968"/>
                  </a:lnTo>
                  <a:lnTo>
                    <a:pt x="14400" y="10912"/>
                  </a:lnTo>
                  <a:lnTo>
                    <a:pt x="14305" y="10744"/>
                  </a:lnTo>
                  <a:lnTo>
                    <a:pt x="14163" y="10520"/>
                  </a:lnTo>
                  <a:lnTo>
                    <a:pt x="14116" y="10128"/>
                  </a:lnTo>
                  <a:lnTo>
                    <a:pt x="14116" y="10073"/>
                  </a:lnTo>
                  <a:lnTo>
                    <a:pt x="14211" y="9401"/>
                  </a:lnTo>
                  <a:lnTo>
                    <a:pt x="14305" y="9065"/>
                  </a:lnTo>
                  <a:lnTo>
                    <a:pt x="14353" y="9065"/>
                  </a:lnTo>
                  <a:lnTo>
                    <a:pt x="15063" y="8674"/>
                  </a:lnTo>
                  <a:lnTo>
                    <a:pt x="15347" y="8282"/>
                  </a:lnTo>
                  <a:lnTo>
                    <a:pt x="15395" y="7946"/>
                  </a:lnTo>
                  <a:lnTo>
                    <a:pt x="15347" y="7722"/>
                  </a:lnTo>
                  <a:lnTo>
                    <a:pt x="15253" y="7331"/>
                  </a:lnTo>
                  <a:lnTo>
                    <a:pt x="15158" y="7107"/>
                  </a:lnTo>
                  <a:lnTo>
                    <a:pt x="15016" y="7163"/>
                  </a:lnTo>
                  <a:lnTo>
                    <a:pt x="14779" y="7107"/>
                  </a:lnTo>
                  <a:lnTo>
                    <a:pt x="14589" y="7275"/>
                  </a:lnTo>
                  <a:lnTo>
                    <a:pt x="14353" y="7610"/>
                  </a:lnTo>
                  <a:lnTo>
                    <a:pt x="14021" y="8002"/>
                  </a:lnTo>
                  <a:lnTo>
                    <a:pt x="13974" y="8002"/>
                  </a:lnTo>
                  <a:lnTo>
                    <a:pt x="13689" y="8114"/>
                  </a:lnTo>
                  <a:lnTo>
                    <a:pt x="13453" y="8058"/>
                  </a:lnTo>
                  <a:lnTo>
                    <a:pt x="12837" y="7834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10" name="宁夏"/>
            <p:cNvSpPr/>
            <p:nvPr/>
          </p:nvSpPr>
          <p:spPr>
            <a:xfrm>
              <a:off x="2909699" y="1925036"/>
              <a:ext cx="307662" cy="52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78" y="1279"/>
                  </a:moveTo>
                  <a:lnTo>
                    <a:pt x="10800" y="4121"/>
                  </a:lnTo>
                  <a:lnTo>
                    <a:pt x="10800" y="6111"/>
                  </a:lnTo>
                  <a:lnTo>
                    <a:pt x="9861" y="7105"/>
                  </a:lnTo>
                  <a:lnTo>
                    <a:pt x="9861" y="7958"/>
                  </a:lnTo>
                  <a:lnTo>
                    <a:pt x="9391" y="8526"/>
                  </a:lnTo>
                  <a:lnTo>
                    <a:pt x="8922" y="8668"/>
                  </a:lnTo>
                  <a:lnTo>
                    <a:pt x="8922" y="8811"/>
                  </a:lnTo>
                  <a:lnTo>
                    <a:pt x="8687" y="8811"/>
                  </a:lnTo>
                  <a:lnTo>
                    <a:pt x="8687" y="8668"/>
                  </a:lnTo>
                  <a:lnTo>
                    <a:pt x="6339" y="8526"/>
                  </a:lnTo>
                  <a:lnTo>
                    <a:pt x="5165" y="9237"/>
                  </a:lnTo>
                  <a:lnTo>
                    <a:pt x="1409" y="9521"/>
                  </a:lnTo>
                  <a:lnTo>
                    <a:pt x="0" y="9521"/>
                  </a:lnTo>
                  <a:lnTo>
                    <a:pt x="939" y="9947"/>
                  </a:lnTo>
                  <a:lnTo>
                    <a:pt x="4226" y="10232"/>
                  </a:lnTo>
                  <a:lnTo>
                    <a:pt x="4696" y="10232"/>
                  </a:lnTo>
                  <a:lnTo>
                    <a:pt x="5635" y="11511"/>
                  </a:lnTo>
                  <a:lnTo>
                    <a:pt x="6574" y="11937"/>
                  </a:lnTo>
                  <a:lnTo>
                    <a:pt x="7043" y="12363"/>
                  </a:lnTo>
                  <a:lnTo>
                    <a:pt x="7043" y="14637"/>
                  </a:lnTo>
                  <a:lnTo>
                    <a:pt x="8217" y="15347"/>
                  </a:lnTo>
                  <a:lnTo>
                    <a:pt x="8452" y="15347"/>
                  </a:lnTo>
                  <a:lnTo>
                    <a:pt x="8922" y="16484"/>
                  </a:lnTo>
                  <a:lnTo>
                    <a:pt x="8922" y="17053"/>
                  </a:lnTo>
                  <a:lnTo>
                    <a:pt x="8452" y="17621"/>
                  </a:lnTo>
                  <a:lnTo>
                    <a:pt x="8217" y="18189"/>
                  </a:lnTo>
                  <a:lnTo>
                    <a:pt x="8452" y="18758"/>
                  </a:lnTo>
                  <a:lnTo>
                    <a:pt x="9626" y="19184"/>
                  </a:lnTo>
                  <a:lnTo>
                    <a:pt x="11035" y="19611"/>
                  </a:lnTo>
                  <a:lnTo>
                    <a:pt x="11739" y="19895"/>
                  </a:lnTo>
                  <a:lnTo>
                    <a:pt x="12443" y="20747"/>
                  </a:lnTo>
                  <a:lnTo>
                    <a:pt x="13383" y="21174"/>
                  </a:lnTo>
                  <a:lnTo>
                    <a:pt x="13617" y="21458"/>
                  </a:lnTo>
                  <a:lnTo>
                    <a:pt x="14557" y="21600"/>
                  </a:lnTo>
                  <a:lnTo>
                    <a:pt x="14322" y="20463"/>
                  </a:lnTo>
                  <a:lnTo>
                    <a:pt x="14322" y="19753"/>
                  </a:lnTo>
                  <a:lnTo>
                    <a:pt x="15026" y="19326"/>
                  </a:lnTo>
                  <a:lnTo>
                    <a:pt x="16435" y="19042"/>
                  </a:lnTo>
                  <a:lnTo>
                    <a:pt x="16904" y="19042"/>
                  </a:lnTo>
                  <a:lnTo>
                    <a:pt x="17374" y="19184"/>
                  </a:lnTo>
                  <a:lnTo>
                    <a:pt x="18313" y="18900"/>
                  </a:lnTo>
                  <a:lnTo>
                    <a:pt x="18313" y="18758"/>
                  </a:lnTo>
                  <a:lnTo>
                    <a:pt x="18548" y="17337"/>
                  </a:lnTo>
                  <a:lnTo>
                    <a:pt x="18078" y="16768"/>
                  </a:lnTo>
                  <a:lnTo>
                    <a:pt x="17374" y="16484"/>
                  </a:lnTo>
                  <a:lnTo>
                    <a:pt x="16200" y="16484"/>
                  </a:lnTo>
                  <a:lnTo>
                    <a:pt x="15965" y="16342"/>
                  </a:lnTo>
                  <a:lnTo>
                    <a:pt x="15496" y="14921"/>
                  </a:lnTo>
                  <a:lnTo>
                    <a:pt x="15730" y="11937"/>
                  </a:lnTo>
                  <a:lnTo>
                    <a:pt x="15965" y="11937"/>
                  </a:lnTo>
                  <a:lnTo>
                    <a:pt x="17374" y="10658"/>
                  </a:lnTo>
                  <a:lnTo>
                    <a:pt x="19252" y="11368"/>
                  </a:lnTo>
                  <a:lnTo>
                    <a:pt x="20661" y="11368"/>
                  </a:lnTo>
                  <a:lnTo>
                    <a:pt x="21600" y="7674"/>
                  </a:lnTo>
                  <a:lnTo>
                    <a:pt x="21130" y="7105"/>
                  </a:lnTo>
                  <a:lnTo>
                    <a:pt x="20426" y="6821"/>
                  </a:lnTo>
                  <a:lnTo>
                    <a:pt x="19487" y="6821"/>
                  </a:lnTo>
                  <a:lnTo>
                    <a:pt x="18078" y="6963"/>
                  </a:lnTo>
                  <a:lnTo>
                    <a:pt x="17843" y="6821"/>
                  </a:lnTo>
                  <a:lnTo>
                    <a:pt x="16904" y="5968"/>
                  </a:lnTo>
                  <a:lnTo>
                    <a:pt x="16670" y="5968"/>
                  </a:lnTo>
                  <a:lnTo>
                    <a:pt x="16670" y="4547"/>
                  </a:lnTo>
                  <a:lnTo>
                    <a:pt x="17139" y="3695"/>
                  </a:lnTo>
                  <a:lnTo>
                    <a:pt x="17374" y="3411"/>
                  </a:lnTo>
                  <a:lnTo>
                    <a:pt x="17843" y="2558"/>
                  </a:lnTo>
                  <a:lnTo>
                    <a:pt x="18313" y="2274"/>
                  </a:lnTo>
                  <a:lnTo>
                    <a:pt x="18313" y="1421"/>
                  </a:lnTo>
                  <a:lnTo>
                    <a:pt x="16904" y="568"/>
                  </a:lnTo>
                  <a:lnTo>
                    <a:pt x="15026" y="0"/>
                  </a:lnTo>
                  <a:lnTo>
                    <a:pt x="12678" y="127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11" name="新疆"/>
            <p:cNvSpPr/>
            <p:nvPr/>
          </p:nvSpPr>
          <p:spPr>
            <a:xfrm>
              <a:off x="1" y="552778"/>
              <a:ext cx="2178285" cy="1691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67" y="11611"/>
                  </a:moveTo>
                  <a:lnTo>
                    <a:pt x="21600" y="11611"/>
                  </a:lnTo>
                  <a:lnTo>
                    <a:pt x="21600" y="11567"/>
                  </a:lnTo>
                  <a:lnTo>
                    <a:pt x="21169" y="9989"/>
                  </a:lnTo>
                  <a:lnTo>
                    <a:pt x="20904" y="9727"/>
                  </a:lnTo>
                  <a:lnTo>
                    <a:pt x="20904" y="9683"/>
                  </a:lnTo>
                  <a:lnTo>
                    <a:pt x="20838" y="9026"/>
                  </a:lnTo>
                  <a:lnTo>
                    <a:pt x="20308" y="8938"/>
                  </a:lnTo>
                  <a:lnTo>
                    <a:pt x="20242" y="8938"/>
                  </a:lnTo>
                  <a:lnTo>
                    <a:pt x="20242" y="8850"/>
                  </a:lnTo>
                  <a:lnTo>
                    <a:pt x="20175" y="8675"/>
                  </a:lnTo>
                  <a:lnTo>
                    <a:pt x="20076" y="8456"/>
                  </a:lnTo>
                  <a:lnTo>
                    <a:pt x="19910" y="8281"/>
                  </a:lnTo>
                  <a:lnTo>
                    <a:pt x="19745" y="8062"/>
                  </a:lnTo>
                  <a:lnTo>
                    <a:pt x="19513" y="7886"/>
                  </a:lnTo>
                  <a:lnTo>
                    <a:pt x="19314" y="7755"/>
                  </a:lnTo>
                  <a:lnTo>
                    <a:pt x="19082" y="7580"/>
                  </a:lnTo>
                  <a:lnTo>
                    <a:pt x="18883" y="7448"/>
                  </a:lnTo>
                  <a:lnTo>
                    <a:pt x="18486" y="7361"/>
                  </a:lnTo>
                  <a:lnTo>
                    <a:pt x="17956" y="7317"/>
                  </a:lnTo>
                  <a:lnTo>
                    <a:pt x="17260" y="7273"/>
                  </a:lnTo>
                  <a:lnTo>
                    <a:pt x="17227" y="7273"/>
                  </a:lnTo>
                  <a:lnTo>
                    <a:pt x="17094" y="7010"/>
                  </a:lnTo>
                  <a:lnTo>
                    <a:pt x="17028" y="6791"/>
                  </a:lnTo>
                  <a:lnTo>
                    <a:pt x="16995" y="6572"/>
                  </a:lnTo>
                  <a:lnTo>
                    <a:pt x="17028" y="6309"/>
                  </a:lnTo>
                  <a:lnTo>
                    <a:pt x="17128" y="5959"/>
                  </a:lnTo>
                  <a:lnTo>
                    <a:pt x="17293" y="5389"/>
                  </a:lnTo>
                  <a:lnTo>
                    <a:pt x="17525" y="4688"/>
                  </a:lnTo>
                  <a:lnTo>
                    <a:pt x="17360" y="3943"/>
                  </a:lnTo>
                  <a:lnTo>
                    <a:pt x="17161" y="2716"/>
                  </a:lnTo>
                  <a:lnTo>
                    <a:pt x="17094" y="2585"/>
                  </a:lnTo>
                  <a:lnTo>
                    <a:pt x="16962" y="2454"/>
                  </a:lnTo>
                  <a:lnTo>
                    <a:pt x="16763" y="2322"/>
                  </a:lnTo>
                  <a:lnTo>
                    <a:pt x="16498" y="2191"/>
                  </a:lnTo>
                  <a:lnTo>
                    <a:pt x="16399" y="2147"/>
                  </a:lnTo>
                  <a:lnTo>
                    <a:pt x="16266" y="2059"/>
                  </a:lnTo>
                  <a:lnTo>
                    <a:pt x="16067" y="1884"/>
                  </a:lnTo>
                  <a:lnTo>
                    <a:pt x="16001" y="1753"/>
                  </a:lnTo>
                  <a:lnTo>
                    <a:pt x="15968" y="1621"/>
                  </a:lnTo>
                  <a:lnTo>
                    <a:pt x="15902" y="1490"/>
                  </a:lnTo>
                  <a:lnTo>
                    <a:pt x="15802" y="1314"/>
                  </a:lnTo>
                  <a:lnTo>
                    <a:pt x="15703" y="1183"/>
                  </a:lnTo>
                  <a:lnTo>
                    <a:pt x="15571" y="1095"/>
                  </a:lnTo>
                  <a:lnTo>
                    <a:pt x="15537" y="1095"/>
                  </a:lnTo>
                  <a:lnTo>
                    <a:pt x="15537" y="1052"/>
                  </a:lnTo>
                  <a:lnTo>
                    <a:pt x="15372" y="0"/>
                  </a:lnTo>
                  <a:lnTo>
                    <a:pt x="14742" y="88"/>
                  </a:lnTo>
                  <a:lnTo>
                    <a:pt x="14610" y="526"/>
                  </a:lnTo>
                  <a:lnTo>
                    <a:pt x="14510" y="789"/>
                  </a:lnTo>
                  <a:lnTo>
                    <a:pt x="14013" y="1008"/>
                  </a:lnTo>
                  <a:lnTo>
                    <a:pt x="13715" y="1227"/>
                  </a:lnTo>
                  <a:lnTo>
                    <a:pt x="13616" y="1314"/>
                  </a:lnTo>
                  <a:lnTo>
                    <a:pt x="13517" y="1446"/>
                  </a:lnTo>
                  <a:lnTo>
                    <a:pt x="13483" y="1621"/>
                  </a:lnTo>
                  <a:lnTo>
                    <a:pt x="13351" y="2410"/>
                  </a:lnTo>
                  <a:lnTo>
                    <a:pt x="13285" y="2673"/>
                  </a:lnTo>
                  <a:lnTo>
                    <a:pt x="13218" y="2848"/>
                  </a:lnTo>
                  <a:lnTo>
                    <a:pt x="13020" y="3111"/>
                  </a:lnTo>
                  <a:lnTo>
                    <a:pt x="12755" y="3198"/>
                  </a:lnTo>
                  <a:lnTo>
                    <a:pt x="12589" y="3198"/>
                  </a:lnTo>
                  <a:lnTo>
                    <a:pt x="12423" y="3155"/>
                  </a:lnTo>
                  <a:lnTo>
                    <a:pt x="12225" y="3067"/>
                  </a:lnTo>
                  <a:lnTo>
                    <a:pt x="11993" y="2935"/>
                  </a:lnTo>
                  <a:lnTo>
                    <a:pt x="11728" y="2760"/>
                  </a:lnTo>
                  <a:lnTo>
                    <a:pt x="11164" y="2278"/>
                  </a:lnTo>
                  <a:lnTo>
                    <a:pt x="10071" y="4118"/>
                  </a:lnTo>
                  <a:lnTo>
                    <a:pt x="10204" y="4907"/>
                  </a:lnTo>
                  <a:lnTo>
                    <a:pt x="10237" y="4907"/>
                  </a:lnTo>
                  <a:lnTo>
                    <a:pt x="10104" y="5082"/>
                  </a:lnTo>
                  <a:lnTo>
                    <a:pt x="9972" y="5170"/>
                  </a:lnTo>
                  <a:lnTo>
                    <a:pt x="9906" y="5170"/>
                  </a:lnTo>
                  <a:lnTo>
                    <a:pt x="9839" y="5126"/>
                  </a:lnTo>
                  <a:lnTo>
                    <a:pt x="9640" y="5039"/>
                  </a:lnTo>
                  <a:lnTo>
                    <a:pt x="9541" y="4951"/>
                  </a:lnTo>
                  <a:lnTo>
                    <a:pt x="9342" y="4907"/>
                  </a:lnTo>
                  <a:lnTo>
                    <a:pt x="9077" y="4819"/>
                  </a:lnTo>
                  <a:lnTo>
                    <a:pt x="8746" y="4819"/>
                  </a:lnTo>
                  <a:lnTo>
                    <a:pt x="8514" y="4776"/>
                  </a:lnTo>
                  <a:lnTo>
                    <a:pt x="8183" y="4732"/>
                  </a:lnTo>
                  <a:lnTo>
                    <a:pt x="7852" y="4819"/>
                  </a:lnTo>
                  <a:lnTo>
                    <a:pt x="7984" y="5126"/>
                  </a:lnTo>
                  <a:lnTo>
                    <a:pt x="8150" y="5433"/>
                  </a:lnTo>
                  <a:lnTo>
                    <a:pt x="8183" y="5520"/>
                  </a:lnTo>
                  <a:lnTo>
                    <a:pt x="8183" y="5608"/>
                  </a:lnTo>
                  <a:lnTo>
                    <a:pt x="8017" y="6747"/>
                  </a:lnTo>
                  <a:lnTo>
                    <a:pt x="8083" y="7361"/>
                  </a:lnTo>
                  <a:lnTo>
                    <a:pt x="8117" y="7361"/>
                  </a:lnTo>
                  <a:lnTo>
                    <a:pt x="8083" y="7361"/>
                  </a:lnTo>
                  <a:lnTo>
                    <a:pt x="7818" y="8500"/>
                  </a:lnTo>
                  <a:lnTo>
                    <a:pt x="7785" y="8631"/>
                  </a:lnTo>
                  <a:lnTo>
                    <a:pt x="7752" y="8675"/>
                  </a:lnTo>
                  <a:lnTo>
                    <a:pt x="7719" y="8675"/>
                  </a:lnTo>
                  <a:lnTo>
                    <a:pt x="7719" y="8631"/>
                  </a:lnTo>
                  <a:lnTo>
                    <a:pt x="7686" y="8544"/>
                  </a:lnTo>
                  <a:lnTo>
                    <a:pt x="7620" y="8412"/>
                  </a:lnTo>
                  <a:lnTo>
                    <a:pt x="7620" y="8368"/>
                  </a:lnTo>
                  <a:lnTo>
                    <a:pt x="7587" y="8368"/>
                  </a:lnTo>
                  <a:lnTo>
                    <a:pt x="7520" y="8412"/>
                  </a:lnTo>
                  <a:lnTo>
                    <a:pt x="7487" y="8587"/>
                  </a:lnTo>
                  <a:lnTo>
                    <a:pt x="7454" y="8850"/>
                  </a:lnTo>
                  <a:lnTo>
                    <a:pt x="7355" y="9069"/>
                  </a:lnTo>
                  <a:lnTo>
                    <a:pt x="7056" y="9464"/>
                  </a:lnTo>
                  <a:lnTo>
                    <a:pt x="6825" y="9727"/>
                  </a:lnTo>
                  <a:lnTo>
                    <a:pt x="6725" y="9814"/>
                  </a:lnTo>
                  <a:lnTo>
                    <a:pt x="5831" y="9814"/>
                  </a:lnTo>
                  <a:lnTo>
                    <a:pt x="5499" y="10252"/>
                  </a:lnTo>
                  <a:lnTo>
                    <a:pt x="5466" y="10252"/>
                  </a:lnTo>
                  <a:lnTo>
                    <a:pt x="4539" y="10077"/>
                  </a:lnTo>
                  <a:lnTo>
                    <a:pt x="4439" y="10209"/>
                  </a:lnTo>
                  <a:lnTo>
                    <a:pt x="4307" y="10296"/>
                  </a:lnTo>
                  <a:lnTo>
                    <a:pt x="3843" y="10296"/>
                  </a:lnTo>
                  <a:lnTo>
                    <a:pt x="3412" y="10471"/>
                  </a:lnTo>
                  <a:lnTo>
                    <a:pt x="3048" y="11041"/>
                  </a:lnTo>
                  <a:lnTo>
                    <a:pt x="3048" y="11085"/>
                  </a:lnTo>
                  <a:lnTo>
                    <a:pt x="2452" y="11129"/>
                  </a:lnTo>
                  <a:lnTo>
                    <a:pt x="2452" y="10471"/>
                  </a:lnTo>
                  <a:lnTo>
                    <a:pt x="2087" y="10471"/>
                  </a:lnTo>
                  <a:lnTo>
                    <a:pt x="2021" y="10734"/>
                  </a:lnTo>
                  <a:lnTo>
                    <a:pt x="1756" y="10822"/>
                  </a:lnTo>
                  <a:lnTo>
                    <a:pt x="1690" y="10822"/>
                  </a:lnTo>
                  <a:lnTo>
                    <a:pt x="1425" y="10647"/>
                  </a:lnTo>
                  <a:lnTo>
                    <a:pt x="1093" y="10515"/>
                  </a:lnTo>
                  <a:lnTo>
                    <a:pt x="894" y="10603"/>
                  </a:lnTo>
                  <a:lnTo>
                    <a:pt x="629" y="10866"/>
                  </a:lnTo>
                  <a:lnTo>
                    <a:pt x="331" y="11216"/>
                  </a:lnTo>
                  <a:lnTo>
                    <a:pt x="232" y="11391"/>
                  </a:lnTo>
                  <a:lnTo>
                    <a:pt x="166" y="11567"/>
                  </a:lnTo>
                  <a:lnTo>
                    <a:pt x="199" y="11611"/>
                  </a:lnTo>
                  <a:lnTo>
                    <a:pt x="232" y="11742"/>
                  </a:lnTo>
                  <a:lnTo>
                    <a:pt x="265" y="11961"/>
                  </a:lnTo>
                  <a:lnTo>
                    <a:pt x="265" y="12136"/>
                  </a:lnTo>
                  <a:lnTo>
                    <a:pt x="232" y="12312"/>
                  </a:lnTo>
                  <a:lnTo>
                    <a:pt x="166" y="12443"/>
                  </a:lnTo>
                  <a:lnTo>
                    <a:pt x="99" y="12487"/>
                  </a:lnTo>
                  <a:lnTo>
                    <a:pt x="66" y="12574"/>
                  </a:lnTo>
                  <a:lnTo>
                    <a:pt x="0" y="12925"/>
                  </a:lnTo>
                  <a:lnTo>
                    <a:pt x="232" y="13100"/>
                  </a:lnTo>
                  <a:lnTo>
                    <a:pt x="497" y="12706"/>
                  </a:lnTo>
                  <a:lnTo>
                    <a:pt x="894" y="13232"/>
                  </a:lnTo>
                  <a:lnTo>
                    <a:pt x="894" y="13275"/>
                  </a:lnTo>
                  <a:lnTo>
                    <a:pt x="961" y="14239"/>
                  </a:lnTo>
                  <a:lnTo>
                    <a:pt x="961" y="14283"/>
                  </a:lnTo>
                  <a:lnTo>
                    <a:pt x="729" y="15598"/>
                  </a:lnTo>
                  <a:lnTo>
                    <a:pt x="298" y="15598"/>
                  </a:lnTo>
                  <a:lnTo>
                    <a:pt x="99" y="15685"/>
                  </a:lnTo>
                  <a:lnTo>
                    <a:pt x="133" y="15773"/>
                  </a:lnTo>
                  <a:lnTo>
                    <a:pt x="199" y="15860"/>
                  </a:lnTo>
                  <a:lnTo>
                    <a:pt x="464" y="16123"/>
                  </a:lnTo>
                  <a:lnTo>
                    <a:pt x="663" y="16080"/>
                  </a:lnTo>
                  <a:lnTo>
                    <a:pt x="696" y="16080"/>
                  </a:lnTo>
                  <a:lnTo>
                    <a:pt x="1160" y="16649"/>
                  </a:lnTo>
                  <a:lnTo>
                    <a:pt x="1193" y="16737"/>
                  </a:lnTo>
                  <a:lnTo>
                    <a:pt x="1259" y="16824"/>
                  </a:lnTo>
                  <a:lnTo>
                    <a:pt x="1259" y="17043"/>
                  </a:lnTo>
                  <a:lnTo>
                    <a:pt x="1226" y="17350"/>
                  </a:lnTo>
                  <a:lnTo>
                    <a:pt x="1093" y="17657"/>
                  </a:lnTo>
                  <a:lnTo>
                    <a:pt x="1160" y="18226"/>
                  </a:lnTo>
                  <a:lnTo>
                    <a:pt x="1325" y="18270"/>
                  </a:lnTo>
                  <a:lnTo>
                    <a:pt x="1988" y="18270"/>
                  </a:lnTo>
                  <a:lnTo>
                    <a:pt x="1656" y="18665"/>
                  </a:lnTo>
                  <a:lnTo>
                    <a:pt x="1855" y="18840"/>
                  </a:lnTo>
                  <a:lnTo>
                    <a:pt x="2120" y="19015"/>
                  </a:lnTo>
                  <a:lnTo>
                    <a:pt x="2816" y="19409"/>
                  </a:lnTo>
                  <a:lnTo>
                    <a:pt x="2849" y="19453"/>
                  </a:lnTo>
                  <a:lnTo>
                    <a:pt x="2882" y="19453"/>
                  </a:lnTo>
                  <a:lnTo>
                    <a:pt x="2948" y="20855"/>
                  </a:lnTo>
                  <a:lnTo>
                    <a:pt x="2982" y="21074"/>
                  </a:lnTo>
                  <a:lnTo>
                    <a:pt x="3081" y="21249"/>
                  </a:lnTo>
                  <a:lnTo>
                    <a:pt x="3213" y="21381"/>
                  </a:lnTo>
                  <a:lnTo>
                    <a:pt x="3412" y="21512"/>
                  </a:lnTo>
                  <a:lnTo>
                    <a:pt x="3479" y="21469"/>
                  </a:lnTo>
                  <a:lnTo>
                    <a:pt x="3512" y="21469"/>
                  </a:lnTo>
                  <a:lnTo>
                    <a:pt x="4240" y="21600"/>
                  </a:lnTo>
                  <a:lnTo>
                    <a:pt x="4307" y="21600"/>
                  </a:lnTo>
                  <a:lnTo>
                    <a:pt x="4307" y="21556"/>
                  </a:lnTo>
                  <a:lnTo>
                    <a:pt x="4439" y="21206"/>
                  </a:lnTo>
                  <a:lnTo>
                    <a:pt x="4439" y="21030"/>
                  </a:lnTo>
                  <a:lnTo>
                    <a:pt x="4472" y="20943"/>
                  </a:lnTo>
                  <a:lnTo>
                    <a:pt x="4737" y="20592"/>
                  </a:lnTo>
                  <a:lnTo>
                    <a:pt x="4804" y="20417"/>
                  </a:lnTo>
                  <a:lnTo>
                    <a:pt x="4870" y="20329"/>
                  </a:lnTo>
                  <a:lnTo>
                    <a:pt x="4936" y="20286"/>
                  </a:lnTo>
                  <a:lnTo>
                    <a:pt x="5069" y="20286"/>
                  </a:lnTo>
                  <a:lnTo>
                    <a:pt x="5201" y="20329"/>
                  </a:lnTo>
                  <a:lnTo>
                    <a:pt x="5234" y="20329"/>
                  </a:lnTo>
                  <a:lnTo>
                    <a:pt x="5466" y="20505"/>
                  </a:lnTo>
                  <a:lnTo>
                    <a:pt x="6328" y="20724"/>
                  </a:lnTo>
                  <a:lnTo>
                    <a:pt x="6825" y="20680"/>
                  </a:lnTo>
                  <a:lnTo>
                    <a:pt x="7189" y="20461"/>
                  </a:lnTo>
                  <a:lnTo>
                    <a:pt x="7355" y="20242"/>
                  </a:lnTo>
                  <a:lnTo>
                    <a:pt x="7487" y="20242"/>
                  </a:lnTo>
                  <a:lnTo>
                    <a:pt x="7620" y="20373"/>
                  </a:lnTo>
                  <a:lnTo>
                    <a:pt x="7686" y="20417"/>
                  </a:lnTo>
                  <a:lnTo>
                    <a:pt x="7752" y="20548"/>
                  </a:lnTo>
                  <a:lnTo>
                    <a:pt x="7818" y="20768"/>
                  </a:lnTo>
                  <a:lnTo>
                    <a:pt x="8083" y="21030"/>
                  </a:lnTo>
                  <a:lnTo>
                    <a:pt x="8348" y="21030"/>
                  </a:lnTo>
                  <a:lnTo>
                    <a:pt x="8613" y="21206"/>
                  </a:lnTo>
                  <a:lnTo>
                    <a:pt x="9144" y="21118"/>
                  </a:lnTo>
                  <a:lnTo>
                    <a:pt x="9442" y="21030"/>
                  </a:lnTo>
                  <a:lnTo>
                    <a:pt x="10171" y="21118"/>
                  </a:lnTo>
                  <a:lnTo>
                    <a:pt x="10502" y="20987"/>
                  </a:lnTo>
                  <a:lnTo>
                    <a:pt x="10899" y="20768"/>
                  </a:lnTo>
                  <a:lnTo>
                    <a:pt x="11032" y="20680"/>
                  </a:lnTo>
                  <a:lnTo>
                    <a:pt x="11198" y="20592"/>
                  </a:lnTo>
                  <a:lnTo>
                    <a:pt x="11926" y="20592"/>
                  </a:lnTo>
                  <a:lnTo>
                    <a:pt x="12191" y="20461"/>
                  </a:lnTo>
                  <a:lnTo>
                    <a:pt x="12357" y="20373"/>
                  </a:lnTo>
                  <a:lnTo>
                    <a:pt x="12490" y="20329"/>
                  </a:lnTo>
                  <a:lnTo>
                    <a:pt x="12887" y="20329"/>
                  </a:lnTo>
                  <a:lnTo>
                    <a:pt x="13086" y="20505"/>
                  </a:lnTo>
                  <a:lnTo>
                    <a:pt x="13682" y="20680"/>
                  </a:lnTo>
                  <a:lnTo>
                    <a:pt x="13748" y="20680"/>
                  </a:lnTo>
                  <a:lnTo>
                    <a:pt x="13782" y="20768"/>
                  </a:lnTo>
                  <a:lnTo>
                    <a:pt x="13947" y="20943"/>
                  </a:lnTo>
                  <a:lnTo>
                    <a:pt x="14212" y="21118"/>
                  </a:lnTo>
                  <a:lnTo>
                    <a:pt x="14212" y="21162"/>
                  </a:lnTo>
                  <a:lnTo>
                    <a:pt x="14775" y="21206"/>
                  </a:lnTo>
                  <a:lnTo>
                    <a:pt x="15040" y="21381"/>
                  </a:lnTo>
                  <a:lnTo>
                    <a:pt x="15372" y="21469"/>
                  </a:lnTo>
                  <a:lnTo>
                    <a:pt x="15670" y="21512"/>
                  </a:lnTo>
                  <a:lnTo>
                    <a:pt x="15736" y="21293"/>
                  </a:lnTo>
                  <a:lnTo>
                    <a:pt x="15604" y="20943"/>
                  </a:lnTo>
                  <a:lnTo>
                    <a:pt x="15571" y="20592"/>
                  </a:lnTo>
                  <a:lnTo>
                    <a:pt x="15537" y="20592"/>
                  </a:lnTo>
                  <a:lnTo>
                    <a:pt x="15604" y="20505"/>
                  </a:lnTo>
                  <a:lnTo>
                    <a:pt x="15769" y="20198"/>
                  </a:lnTo>
                  <a:lnTo>
                    <a:pt x="15769" y="20154"/>
                  </a:lnTo>
                  <a:lnTo>
                    <a:pt x="15802" y="20154"/>
                  </a:lnTo>
                  <a:lnTo>
                    <a:pt x="15968" y="19979"/>
                  </a:lnTo>
                  <a:lnTo>
                    <a:pt x="15935" y="19891"/>
                  </a:lnTo>
                  <a:lnTo>
                    <a:pt x="15869" y="19541"/>
                  </a:lnTo>
                  <a:lnTo>
                    <a:pt x="15836" y="19453"/>
                  </a:lnTo>
                  <a:lnTo>
                    <a:pt x="15736" y="19366"/>
                  </a:lnTo>
                  <a:lnTo>
                    <a:pt x="15537" y="19103"/>
                  </a:lnTo>
                  <a:lnTo>
                    <a:pt x="15272" y="18796"/>
                  </a:lnTo>
                  <a:lnTo>
                    <a:pt x="15272" y="18752"/>
                  </a:lnTo>
                  <a:lnTo>
                    <a:pt x="15239" y="18752"/>
                  </a:lnTo>
                  <a:lnTo>
                    <a:pt x="15272" y="18752"/>
                  </a:lnTo>
                  <a:lnTo>
                    <a:pt x="15272" y="18708"/>
                  </a:lnTo>
                  <a:lnTo>
                    <a:pt x="15306" y="18358"/>
                  </a:lnTo>
                  <a:lnTo>
                    <a:pt x="15306" y="18139"/>
                  </a:lnTo>
                  <a:lnTo>
                    <a:pt x="15173" y="17701"/>
                  </a:lnTo>
                  <a:lnTo>
                    <a:pt x="15471" y="17613"/>
                  </a:lnTo>
                  <a:lnTo>
                    <a:pt x="15637" y="17438"/>
                  </a:lnTo>
                  <a:lnTo>
                    <a:pt x="16001" y="17438"/>
                  </a:lnTo>
                  <a:lnTo>
                    <a:pt x="16366" y="17350"/>
                  </a:lnTo>
                  <a:lnTo>
                    <a:pt x="16399" y="17350"/>
                  </a:lnTo>
                  <a:lnTo>
                    <a:pt x="16631" y="17394"/>
                  </a:lnTo>
                  <a:lnTo>
                    <a:pt x="16929" y="17262"/>
                  </a:lnTo>
                  <a:lnTo>
                    <a:pt x="17260" y="17175"/>
                  </a:lnTo>
                  <a:lnTo>
                    <a:pt x="17459" y="17087"/>
                  </a:lnTo>
                  <a:lnTo>
                    <a:pt x="17492" y="17087"/>
                  </a:lnTo>
                  <a:lnTo>
                    <a:pt x="18055" y="16912"/>
                  </a:lnTo>
                  <a:lnTo>
                    <a:pt x="18155" y="16824"/>
                  </a:lnTo>
                  <a:lnTo>
                    <a:pt x="18121" y="16649"/>
                  </a:lnTo>
                  <a:lnTo>
                    <a:pt x="18022" y="16430"/>
                  </a:lnTo>
                  <a:lnTo>
                    <a:pt x="18022" y="16386"/>
                  </a:lnTo>
                  <a:lnTo>
                    <a:pt x="17989" y="16386"/>
                  </a:lnTo>
                  <a:lnTo>
                    <a:pt x="18022" y="16123"/>
                  </a:lnTo>
                  <a:lnTo>
                    <a:pt x="18055" y="16080"/>
                  </a:lnTo>
                  <a:lnTo>
                    <a:pt x="18055" y="15729"/>
                  </a:lnTo>
                  <a:lnTo>
                    <a:pt x="17989" y="15422"/>
                  </a:lnTo>
                  <a:lnTo>
                    <a:pt x="17989" y="15378"/>
                  </a:lnTo>
                  <a:lnTo>
                    <a:pt x="18121" y="15028"/>
                  </a:lnTo>
                  <a:lnTo>
                    <a:pt x="18221" y="14853"/>
                  </a:lnTo>
                  <a:lnTo>
                    <a:pt x="18254" y="14809"/>
                  </a:lnTo>
                  <a:lnTo>
                    <a:pt x="18751" y="14809"/>
                  </a:lnTo>
                  <a:lnTo>
                    <a:pt x="18850" y="14721"/>
                  </a:lnTo>
                  <a:lnTo>
                    <a:pt x="19380" y="13801"/>
                  </a:lnTo>
                  <a:lnTo>
                    <a:pt x="19380" y="13757"/>
                  </a:lnTo>
                  <a:lnTo>
                    <a:pt x="19645" y="13451"/>
                  </a:lnTo>
                  <a:lnTo>
                    <a:pt x="19679" y="13407"/>
                  </a:lnTo>
                  <a:lnTo>
                    <a:pt x="19811" y="13363"/>
                  </a:lnTo>
                  <a:lnTo>
                    <a:pt x="19910" y="13319"/>
                  </a:lnTo>
                  <a:lnTo>
                    <a:pt x="20175" y="12969"/>
                  </a:lnTo>
                  <a:lnTo>
                    <a:pt x="20639" y="13100"/>
                  </a:lnTo>
                  <a:lnTo>
                    <a:pt x="21037" y="12881"/>
                  </a:lnTo>
                  <a:lnTo>
                    <a:pt x="21269" y="12837"/>
                  </a:lnTo>
                  <a:lnTo>
                    <a:pt x="21467" y="12706"/>
                  </a:lnTo>
                  <a:lnTo>
                    <a:pt x="21467" y="12312"/>
                  </a:lnTo>
                  <a:lnTo>
                    <a:pt x="21501" y="11830"/>
                  </a:lnTo>
                  <a:lnTo>
                    <a:pt x="21501" y="11786"/>
                  </a:lnTo>
                  <a:lnTo>
                    <a:pt x="21567" y="11654"/>
                  </a:lnTo>
                  <a:lnTo>
                    <a:pt x="21567" y="11611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12" name="青海"/>
            <p:cNvSpPr/>
            <p:nvPr/>
          </p:nvSpPr>
          <p:spPr>
            <a:xfrm>
              <a:off x="1413490" y="1880337"/>
              <a:ext cx="1355443" cy="99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75" y="1113"/>
                  </a:moveTo>
                  <a:lnTo>
                    <a:pt x="12662" y="1336"/>
                  </a:lnTo>
                  <a:lnTo>
                    <a:pt x="12768" y="2078"/>
                  </a:lnTo>
                  <a:lnTo>
                    <a:pt x="12768" y="2153"/>
                  </a:lnTo>
                  <a:lnTo>
                    <a:pt x="12822" y="2153"/>
                  </a:lnTo>
                  <a:lnTo>
                    <a:pt x="12768" y="2153"/>
                  </a:lnTo>
                  <a:lnTo>
                    <a:pt x="12556" y="2895"/>
                  </a:lnTo>
                  <a:lnTo>
                    <a:pt x="12236" y="3043"/>
                  </a:lnTo>
                  <a:lnTo>
                    <a:pt x="12183" y="3118"/>
                  </a:lnTo>
                  <a:lnTo>
                    <a:pt x="12130" y="3118"/>
                  </a:lnTo>
                  <a:lnTo>
                    <a:pt x="11598" y="2746"/>
                  </a:lnTo>
                  <a:lnTo>
                    <a:pt x="10534" y="1410"/>
                  </a:lnTo>
                  <a:lnTo>
                    <a:pt x="10108" y="1039"/>
                  </a:lnTo>
                  <a:lnTo>
                    <a:pt x="9470" y="742"/>
                  </a:lnTo>
                  <a:lnTo>
                    <a:pt x="9470" y="668"/>
                  </a:lnTo>
                  <a:lnTo>
                    <a:pt x="9151" y="371"/>
                  </a:lnTo>
                  <a:lnTo>
                    <a:pt x="8619" y="148"/>
                  </a:lnTo>
                  <a:lnTo>
                    <a:pt x="8353" y="223"/>
                  </a:lnTo>
                  <a:lnTo>
                    <a:pt x="8300" y="223"/>
                  </a:lnTo>
                  <a:lnTo>
                    <a:pt x="7661" y="148"/>
                  </a:lnTo>
                  <a:lnTo>
                    <a:pt x="7608" y="148"/>
                  </a:lnTo>
                  <a:lnTo>
                    <a:pt x="7129" y="0"/>
                  </a:lnTo>
                  <a:lnTo>
                    <a:pt x="6810" y="0"/>
                  </a:lnTo>
                  <a:lnTo>
                    <a:pt x="6597" y="223"/>
                  </a:lnTo>
                  <a:lnTo>
                    <a:pt x="6384" y="297"/>
                  </a:lnTo>
                  <a:lnTo>
                    <a:pt x="6065" y="371"/>
                  </a:lnTo>
                  <a:lnTo>
                    <a:pt x="5639" y="520"/>
                  </a:lnTo>
                  <a:lnTo>
                    <a:pt x="5267" y="668"/>
                  </a:lnTo>
                  <a:lnTo>
                    <a:pt x="5214" y="742"/>
                  </a:lnTo>
                  <a:lnTo>
                    <a:pt x="4788" y="816"/>
                  </a:lnTo>
                  <a:lnTo>
                    <a:pt x="4256" y="1039"/>
                  </a:lnTo>
                  <a:lnTo>
                    <a:pt x="4203" y="1039"/>
                  </a:lnTo>
                  <a:lnTo>
                    <a:pt x="3831" y="965"/>
                  </a:lnTo>
                  <a:lnTo>
                    <a:pt x="3192" y="1113"/>
                  </a:lnTo>
                  <a:lnTo>
                    <a:pt x="2660" y="1113"/>
                  </a:lnTo>
                  <a:lnTo>
                    <a:pt x="2447" y="1410"/>
                  </a:lnTo>
                  <a:lnTo>
                    <a:pt x="2181" y="1485"/>
                  </a:lnTo>
                  <a:lnTo>
                    <a:pt x="2288" y="1856"/>
                  </a:lnTo>
                  <a:lnTo>
                    <a:pt x="2288" y="2449"/>
                  </a:lnTo>
                  <a:lnTo>
                    <a:pt x="2234" y="2895"/>
                  </a:lnTo>
                  <a:lnTo>
                    <a:pt x="2607" y="3340"/>
                  </a:lnTo>
                  <a:lnTo>
                    <a:pt x="3139" y="4082"/>
                  </a:lnTo>
                  <a:lnTo>
                    <a:pt x="3192" y="4231"/>
                  </a:lnTo>
                  <a:lnTo>
                    <a:pt x="3192" y="4379"/>
                  </a:lnTo>
                  <a:lnTo>
                    <a:pt x="3299" y="4825"/>
                  </a:lnTo>
                  <a:lnTo>
                    <a:pt x="3458" y="5270"/>
                  </a:lnTo>
                  <a:lnTo>
                    <a:pt x="3405" y="5270"/>
                  </a:lnTo>
                  <a:lnTo>
                    <a:pt x="2979" y="5715"/>
                  </a:lnTo>
                  <a:lnTo>
                    <a:pt x="2713" y="6161"/>
                  </a:lnTo>
                  <a:lnTo>
                    <a:pt x="2767" y="6606"/>
                  </a:lnTo>
                  <a:lnTo>
                    <a:pt x="2979" y="7274"/>
                  </a:lnTo>
                  <a:lnTo>
                    <a:pt x="2979" y="7571"/>
                  </a:lnTo>
                  <a:lnTo>
                    <a:pt x="2873" y="7794"/>
                  </a:lnTo>
                  <a:lnTo>
                    <a:pt x="2820" y="7942"/>
                  </a:lnTo>
                  <a:lnTo>
                    <a:pt x="2713" y="8016"/>
                  </a:lnTo>
                  <a:lnTo>
                    <a:pt x="2554" y="8016"/>
                  </a:lnTo>
                  <a:lnTo>
                    <a:pt x="2128" y="7942"/>
                  </a:lnTo>
                  <a:lnTo>
                    <a:pt x="1596" y="7794"/>
                  </a:lnTo>
                  <a:lnTo>
                    <a:pt x="1543" y="7794"/>
                  </a:lnTo>
                  <a:lnTo>
                    <a:pt x="1170" y="7497"/>
                  </a:lnTo>
                  <a:lnTo>
                    <a:pt x="585" y="7497"/>
                  </a:lnTo>
                  <a:lnTo>
                    <a:pt x="532" y="8981"/>
                  </a:lnTo>
                  <a:lnTo>
                    <a:pt x="479" y="9130"/>
                  </a:lnTo>
                  <a:lnTo>
                    <a:pt x="426" y="9204"/>
                  </a:lnTo>
                  <a:lnTo>
                    <a:pt x="213" y="9278"/>
                  </a:lnTo>
                  <a:lnTo>
                    <a:pt x="160" y="9427"/>
                  </a:lnTo>
                  <a:lnTo>
                    <a:pt x="160" y="9724"/>
                  </a:lnTo>
                  <a:lnTo>
                    <a:pt x="106" y="9724"/>
                  </a:lnTo>
                  <a:lnTo>
                    <a:pt x="106" y="10095"/>
                  </a:lnTo>
                  <a:lnTo>
                    <a:pt x="266" y="10392"/>
                  </a:lnTo>
                  <a:lnTo>
                    <a:pt x="372" y="10540"/>
                  </a:lnTo>
                  <a:lnTo>
                    <a:pt x="479" y="11282"/>
                  </a:lnTo>
                  <a:lnTo>
                    <a:pt x="479" y="11505"/>
                  </a:lnTo>
                  <a:lnTo>
                    <a:pt x="426" y="11951"/>
                  </a:lnTo>
                  <a:lnTo>
                    <a:pt x="266" y="12544"/>
                  </a:lnTo>
                  <a:lnTo>
                    <a:pt x="0" y="13287"/>
                  </a:lnTo>
                  <a:lnTo>
                    <a:pt x="0" y="13732"/>
                  </a:lnTo>
                  <a:lnTo>
                    <a:pt x="319" y="14252"/>
                  </a:lnTo>
                  <a:lnTo>
                    <a:pt x="426" y="14623"/>
                  </a:lnTo>
                  <a:lnTo>
                    <a:pt x="692" y="15068"/>
                  </a:lnTo>
                  <a:lnTo>
                    <a:pt x="1064" y="15662"/>
                  </a:lnTo>
                  <a:lnTo>
                    <a:pt x="1277" y="15959"/>
                  </a:lnTo>
                  <a:lnTo>
                    <a:pt x="1383" y="15959"/>
                  </a:lnTo>
                  <a:lnTo>
                    <a:pt x="1809" y="15662"/>
                  </a:lnTo>
                  <a:lnTo>
                    <a:pt x="1915" y="15513"/>
                  </a:lnTo>
                  <a:lnTo>
                    <a:pt x="2022" y="15513"/>
                  </a:lnTo>
                  <a:lnTo>
                    <a:pt x="2234" y="15588"/>
                  </a:lnTo>
                  <a:lnTo>
                    <a:pt x="2447" y="15736"/>
                  </a:lnTo>
                  <a:lnTo>
                    <a:pt x="2447" y="15810"/>
                  </a:lnTo>
                  <a:lnTo>
                    <a:pt x="2660" y="16107"/>
                  </a:lnTo>
                  <a:lnTo>
                    <a:pt x="2767" y="16478"/>
                  </a:lnTo>
                  <a:lnTo>
                    <a:pt x="2926" y="16701"/>
                  </a:lnTo>
                  <a:lnTo>
                    <a:pt x="3192" y="16998"/>
                  </a:lnTo>
                  <a:lnTo>
                    <a:pt x="3352" y="16998"/>
                  </a:lnTo>
                  <a:lnTo>
                    <a:pt x="3511" y="17072"/>
                  </a:lnTo>
                  <a:lnTo>
                    <a:pt x="3618" y="17221"/>
                  </a:lnTo>
                  <a:lnTo>
                    <a:pt x="3831" y="17369"/>
                  </a:lnTo>
                  <a:lnTo>
                    <a:pt x="4256" y="17592"/>
                  </a:lnTo>
                  <a:lnTo>
                    <a:pt x="4309" y="17592"/>
                  </a:lnTo>
                  <a:lnTo>
                    <a:pt x="4948" y="17889"/>
                  </a:lnTo>
                  <a:lnTo>
                    <a:pt x="5001" y="17889"/>
                  </a:lnTo>
                  <a:lnTo>
                    <a:pt x="5427" y="18186"/>
                  </a:lnTo>
                  <a:lnTo>
                    <a:pt x="6171" y="18482"/>
                  </a:lnTo>
                  <a:lnTo>
                    <a:pt x="6225" y="18482"/>
                  </a:lnTo>
                  <a:lnTo>
                    <a:pt x="7235" y="18557"/>
                  </a:lnTo>
                  <a:lnTo>
                    <a:pt x="7661" y="18334"/>
                  </a:lnTo>
                  <a:lnTo>
                    <a:pt x="8087" y="18334"/>
                  </a:lnTo>
                  <a:lnTo>
                    <a:pt x="8087" y="18408"/>
                  </a:lnTo>
                  <a:lnTo>
                    <a:pt x="8406" y="19002"/>
                  </a:lnTo>
                  <a:lnTo>
                    <a:pt x="8619" y="19522"/>
                  </a:lnTo>
                  <a:lnTo>
                    <a:pt x="8832" y="19744"/>
                  </a:lnTo>
                  <a:lnTo>
                    <a:pt x="9044" y="19893"/>
                  </a:lnTo>
                  <a:lnTo>
                    <a:pt x="9044" y="19967"/>
                  </a:lnTo>
                  <a:lnTo>
                    <a:pt x="9098" y="19967"/>
                  </a:lnTo>
                  <a:lnTo>
                    <a:pt x="9257" y="20561"/>
                  </a:lnTo>
                  <a:lnTo>
                    <a:pt x="9310" y="20561"/>
                  </a:lnTo>
                  <a:lnTo>
                    <a:pt x="9310" y="20635"/>
                  </a:lnTo>
                  <a:lnTo>
                    <a:pt x="9417" y="21303"/>
                  </a:lnTo>
                  <a:lnTo>
                    <a:pt x="9683" y="21452"/>
                  </a:lnTo>
                  <a:lnTo>
                    <a:pt x="9736" y="21452"/>
                  </a:lnTo>
                  <a:lnTo>
                    <a:pt x="10002" y="21600"/>
                  </a:lnTo>
                  <a:lnTo>
                    <a:pt x="10321" y="21526"/>
                  </a:lnTo>
                  <a:lnTo>
                    <a:pt x="10374" y="21080"/>
                  </a:lnTo>
                  <a:lnTo>
                    <a:pt x="10747" y="20561"/>
                  </a:lnTo>
                  <a:lnTo>
                    <a:pt x="11172" y="20709"/>
                  </a:lnTo>
                  <a:lnTo>
                    <a:pt x="11385" y="21303"/>
                  </a:lnTo>
                  <a:lnTo>
                    <a:pt x="11758" y="21155"/>
                  </a:lnTo>
                  <a:lnTo>
                    <a:pt x="11811" y="20561"/>
                  </a:lnTo>
                  <a:lnTo>
                    <a:pt x="11811" y="20487"/>
                  </a:lnTo>
                  <a:lnTo>
                    <a:pt x="12130" y="20264"/>
                  </a:lnTo>
                  <a:lnTo>
                    <a:pt x="12024" y="19447"/>
                  </a:lnTo>
                  <a:lnTo>
                    <a:pt x="12024" y="19373"/>
                  </a:lnTo>
                  <a:lnTo>
                    <a:pt x="12343" y="18408"/>
                  </a:lnTo>
                  <a:lnTo>
                    <a:pt x="12662" y="18260"/>
                  </a:lnTo>
                  <a:lnTo>
                    <a:pt x="12556" y="17443"/>
                  </a:lnTo>
                  <a:lnTo>
                    <a:pt x="12875" y="17443"/>
                  </a:lnTo>
                  <a:lnTo>
                    <a:pt x="12875" y="16998"/>
                  </a:lnTo>
                  <a:lnTo>
                    <a:pt x="12662" y="16256"/>
                  </a:lnTo>
                  <a:lnTo>
                    <a:pt x="12662" y="16181"/>
                  </a:lnTo>
                  <a:lnTo>
                    <a:pt x="12715" y="15588"/>
                  </a:lnTo>
                  <a:lnTo>
                    <a:pt x="12715" y="15513"/>
                  </a:lnTo>
                  <a:lnTo>
                    <a:pt x="12768" y="15513"/>
                  </a:lnTo>
                  <a:lnTo>
                    <a:pt x="12981" y="15068"/>
                  </a:lnTo>
                  <a:lnTo>
                    <a:pt x="13088" y="15068"/>
                  </a:lnTo>
                  <a:lnTo>
                    <a:pt x="13673" y="15216"/>
                  </a:lnTo>
                  <a:lnTo>
                    <a:pt x="14152" y="15365"/>
                  </a:lnTo>
                  <a:lnTo>
                    <a:pt x="14577" y="15216"/>
                  </a:lnTo>
                  <a:lnTo>
                    <a:pt x="14790" y="15810"/>
                  </a:lnTo>
                  <a:lnTo>
                    <a:pt x="14790" y="16330"/>
                  </a:lnTo>
                  <a:lnTo>
                    <a:pt x="14950" y="16998"/>
                  </a:lnTo>
                  <a:lnTo>
                    <a:pt x="15109" y="17146"/>
                  </a:lnTo>
                  <a:lnTo>
                    <a:pt x="15375" y="17221"/>
                  </a:lnTo>
                  <a:lnTo>
                    <a:pt x="15429" y="17369"/>
                  </a:lnTo>
                  <a:lnTo>
                    <a:pt x="15429" y="17443"/>
                  </a:lnTo>
                  <a:lnTo>
                    <a:pt x="15535" y="17740"/>
                  </a:lnTo>
                  <a:lnTo>
                    <a:pt x="15695" y="18037"/>
                  </a:lnTo>
                  <a:lnTo>
                    <a:pt x="15907" y="18482"/>
                  </a:lnTo>
                  <a:lnTo>
                    <a:pt x="16014" y="18779"/>
                  </a:lnTo>
                  <a:lnTo>
                    <a:pt x="16227" y="18779"/>
                  </a:lnTo>
                  <a:lnTo>
                    <a:pt x="16599" y="18334"/>
                  </a:lnTo>
                  <a:lnTo>
                    <a:pt x="16812" y="19002"/>
                  </a:lnTo>
                  <a:lnTo>
                    <a:pt x="17291" y="19225"/>
                  </a:lnTo>
                  <a:lnTo>
                    <a:pt x="17344" y="19225"/>
                  </a:lnTo>
                  <a:lnTo>
                    <a:pt x="17557" y="19819"/>
                  </a:lnTo>
                  <a:lnTo>
                    <a:pt x="17663" y="19967"/>
                  </a:lnTo>
                  <a:lnTo>
                    <a:pt x="17663" y="19225"/>
                  </a:lnTo>
                  <a:lnTo>
                    <a:pt x="18621" y="19225"/>
                  </a:lnTo>
                  <a:lnTo>
                    <a:pt x="18621" y="19076"/>
                  </a:lnTo>
                  <a:lnTo>
                    <a:pt x="18674" y="19002"/>
                  </a:lnTo>
                  <a:lnTo>
                    <a:pt x="18621" y="18854"/>
                  </a:lnTo>
                  <a:lnTo>
                    <a:pt x="18567" y="18557"/>
                  </a:lnTo>
                  <a:lnTo>
                    <a:pt x="18514" y="18334"/>
                  </a:lnTo>
                  <a:lnTo>
                    <a:pt x="18514" y="18037"/>
                  </a:lnTo>
                  <a:lnTo>
                    <a:pt x="18567" y="17814"/>
                  </a:lnTo>
                  <a:lnTo>
                    <a:pt x="18674" y="17740"/>
                  </a:lnTo>
                  <a:lnTo>
                    <a:pt x="18780" y="17740"/>
                  </a:lnTo>
                  <a:lnTo>
                    <a:pt x="19153" y="17889"/>
                  </a:lnTo>
                  <a:lnTo>
                    <a:pt x="19206" y="17518"/>
                  </a:lnTo>
                  <a:lnTo>
                    <a:pt x="18514" y="17072"/>
                  </a:lnTo>
                  <a:lnTo>
                    <a:pt x="18461" y="17072"/>
                  </a:lnTo>
                  <a:lnTo>
                    <a:pt x="18408" y="16998"/>
                  </a:lnTo>
                  <a:lnTo>
                    <a:pt x="18301" y="15810"/>
                  </a:lnTo>
                  <a:lnTo>
                    <a:pt x="18355" y="15068"/>
                  </a:lnTo>
                  <a:lnTo>
                    <a:pt x="18355" y="14920"/>
                  </a:lnTo>
                  <a:lnTo>
                    <a:pt x="19525" y="15068"/>
                  </a:lnTo>
                  <a:lnTo>
                    <a:pt x="19791" y="14697"/>
                  </a:lnTo>
                  <a:lnTo>
                    <a:pt x="19844" y="14548"/>
                  </a:lnTo>
                  <a:lnTo>
                    <a:pt x="19791" y="14400"/>
                  </a:lnTo>
                  <a:lnTo>
                    <a:pt x="19472" y="14177"/>
                  </a:lnTo>
                  <a:lnTo>
                    <a:pt x="19366" y="13880"/>
                  </a:lnTo>
                  <a:lnTo>
                    <a:pt x="19419" y="13806"/>
                  </a:lnTo>
                  <a:lnTo>
                    <a:pt x="19472" y="13658"/>
                  </a:lnTo>
                  <a:lnTo>
                    <a:pt x="20004" y="12990"/>
                  </a:lnTo>
                  <a:lnTo>
                    <a:pt x="20536" y="12915"/>
                  </a:lnTo>
                  <a:lnTo>
                    <a:pt x="20802" y="12247"/>
                  </a:lnTo>
                  <a:lnTo>
                    <a:pt x="20802" y="11654"/>
                  </a:lnTo>
                  <a:lnTo>
                    <a:pt x="21174" y="11505"/>
                  </a:lnTo>
                  <a:lnTo>
                    <a:pt x="21387" y="10763"/>
                  </a:lnTo>
                  <a:lnTo>
                    <a:pt x="21600" y="10243"/>
                  </a:lnTo>
                  <a:lnTo>
                    <a:pt x="21281" y="9501"/>
                  </a:lnTo>
                  <a:lnTo>
                    <a:pt x="21281" y="9427"/>
                  </a:lnTo>
                  <a:lnTo>
                    <a:pt x="21068" y="8462"/>
                  </a:lnTo>
                  <a:lnTo>
                    <a:pt x="21068" y="8388"/>
                  </a:lnTo>
                  <a:lnTo>
                    <a:pt x="20962" y="7348"/>
                  </a:lnTo>
                  <a:lnTo>
                    <a:pt x="20696" y="6755"/>
                  </a:lnTo>
                  <a:lnTo>
                    <a:pt x="20323" y="6235"/>
                  </a:lnTo>
                  <a:lnTo>
                    <a:pt x="20323" y="6161"/>
                  </a:lnTo>
                  <a:lnTo>
                    <a:pt x="20270" y="5567"/>
                  </a:lnTo>
                  <a:lnTo>
                    <a:pt x="19578" y="5864"/>
                  </a:lnTo>
                  <a:lnTo>
                    <a:pt x="19259" y="5344"/>
                  </a:lnTo>
                  <a:lnTo>
                    <a:pt x="18301" y="4379"/>
                  </a:lnTo>
                  <a:lnTo>
                    <a:pt x="18248" y="4379"/>
                  </a:lnTo>
                  <a:lnTo>
                    <a:pt x="17876" y="3711"/>
                  </a:lnTo>
                  <a:lnTo>
                    <a:pt x="17663" y="3489"/>
                  </a:lnTo>
                  <a:lnTo>
                    <a:pt x="17503" y="3786"/>
                  </a:lnTo>
                  <a:lnTo>
                    <a:pt x="17503" y="3934"/>
                  </a:lnTo>
                  <a:lnTo>
                    <a:pt x="17078" y="3934"/>
                  </a:lnTo>
                  <a:lnTo>
                    <a:pt x="16386" y="2895"/>
                  </a:lnTo>
                  <a:lnTo>
                    <a:pt x="16120" y="2672"/>
                  </a:lnTo>
                  <a:lnTo>
                    <a:pt x="15854" y="2301"/>
                  </a:lnTo>
                  <a:lnTo>
                    <a:pt x="15535" y="2004"/>
                  </a:lnTo>
                  <a:lnTo>
                    <a:pt x="15535" y="1930"/>
                  </a:lnTo>
                  <a:lnTo>
                    <a:pt x="15163" y="1633"/>
                  </a:lnTo>
                  <a:lnTo>
                    <a:pt x="14950" y="1856"/>
                  </a:lnTo>
                  <a:lnTo>
                    <a:pt x="14897" y="1930"/>
                  </a:lnTo>
                  <a:lnTo>
                    <a:pt x="14684" y="1856"/>
                  </a:lnTo>
                  <a:lnTo>
                    <a:pt x="14471" y="2004"/>
                  </a:lnTo>
                  <a:lnTo>
                    <a:pt x="14418" y="2078"/>
                  </a:lnTo>
                  <a:lnTo>
                    <a:pt x="14099" y="2153"/>
                  </a:lnTo>
                  <a:lnTo>
                    <a:pt x="12875" y="1113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13" name="四川"/>
            <p:cNvSpPr/>
            <p:nvPr/>
          </p:nvSpPr>
          <p:spPr>
            <a:xfrm>
              <a:off x="2191345" y="2580622"/>
              <a:ext cx="1172589" cy="105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1" y="491"/>
                  </a:moveTo>
                  <a:lnTo>
                    <a:pt x="1415" y="351"/>
                  </a:lnTo>
                  <a:lnTo>
                    <a:pt x="862" y="210"/>
                  </a:lnTo>
                  <a:lnTo>
                    <a:pt x="677" y="491"/>
                  </a:lnTo>
                  <a:lnTo>
                    <a:pt x="615" y="982"/>
                  </a:lnTo>
                  <a:lnTo>
                    <a:pt x="800" y="1753"/>
                  </a:lnTo>
                  <a:lnTo>
                    <a:pt x="800" y="2455"/>
                  </a:lnTo>
                  <a:lnTo>
                    <a:pt x="554" y="2455"/>
                  </a:lnTo>
                  <a:lnTo>
                    <a:pt x="677" y="3156"/>
                  </a:lnTo>
                  <a:lnTo>
                    <a:pt x="185" y="3296"/>
                  </a:lnTo>
                  <a:lnTo>
                    <a:pt x="0" y="3717"/>
                  </a:lnTo>
                  <a:lnTo>
                    <a:pt x="246" y="3997"/>
                  </a:lnTo>
                  <a:lnTo>
                    <a:pt x="308" y="3997"/>
                  </a:lnTo>
                  <a:lnTo>
                    <a:pt x="1169" y="4769"/>
                  </a:lnTo>
                  <a:lnTo>
                    <a:pt x="1169" y="4839"/>
                  </a:lnTo>
                  <a:lnTo>
                    <a:pt x="1292" y="5540"/>
                  </a:lnTo>
                  <a:lnTo>
                    <a:pt x="1723" y="6242"/>
                  </a:lnTo>
                  <a:lnTo>
                    <a:pt x="1908" y="6452"/>
                  </a:lnTo>
                  <a:lnTo>
                    <a:pt x="2154" y="6803"/>
                  </a:lnTo>
                  <a:lnTo>
                    <a:pt x="2215" y="6803"/>
                  </a:lnTo>
                  <a:lnTo>
                    <a:pt x="2154" y="6873"/>
                  </a:lnTo>
                  <a:lnTo>
                    <a:pt x="2154" y="7504"/>
                  </a:lnTo>
                  <a:lnTo>
                    <a:pt x="2277" y="7925"/>
                  </a:lnTo>
                  <a:lnTo>
                    <a:pt x="2277" y="8556"/>
                  </a:lnTo>
                  <a:lnTo>
                    <a:pt x="2523" y="9047"/>
                  </a:lnTo>
                  <a:lnTo>
                    <a:pt x="2646" y="9608"/>
                  </a:lnTo>
                  <a:lnTo>
                    <a:pt x="2769" y="10029"/>
                  </a:lnTo>
                  <a:lnTo>
                    <a:pt x="2831" y="10590"/>
                  </a:lnTo>
                  <a:lnTo>
                    <a:pt x="2769" y="11010"/>
                  </a:lnTo>
                  <a:lnTo>
                    <a:pt x="2708" y="11221"/>
                  </a:lnTo>
                  <a:lnTo>
                    <a:pt x="2769" y="11431"/>
                  </a:lnTo>
                  <a:lnTo>
                    <a:pt x="3015" y="12132"/>
                  </a:lnTo>
                  <a:lnTo>
                    <a:pt x="3077" y="12132"/>
                  </a:lnTo>
                  <a:lnTo>
                    <a:pt x="3077" y="12273"/>
                  </a:lnTo>
                  <a:lnTo>
                    <a:pt x="2646" y="13255"/>
                  </a:lnTo>
                  <a:lnTo>
                    <a:pt x="2769" y="13535"/>
                  </a:lnTo>
                  <a:lnTo>
                    <a:pt x="2769" y="13745"/>
                  </a:lnTo>
                  <a:lnTo>
                    <a:pt x="2646" y="14657"/>
                  </a:lnTo>
                  <a:lnTo>
                    <a:pt x="2646" y="15008"/>
                  </a:lnTo>
                  <a:lnTo>
                    <a:pt x="2708" y="15148"/>
                  </a:lnTo>
                  <a:lnTo>
                    <a:pt x="2769" y="15218"/>
                  </a:lnTo>
                  <a:lnTo>
                    <a:pt x="2892" y="15288"/>
                  </a:lnTo>
                  <a:lnTo>
                    <a:pt x="3138" y="15499"/>
                  </a:lnTo>
                  <a:lnTo>
                    <a:pt x="3200" y="15709"/>
                  </a:lnTo>
                  <a:lnTo>
                    <a:pt x="3138" y="16200"/>
                  </a:lnTo>
                  <a:lnTo>
                    <a:pt x="3262" y="16200"/>
                  </a:lnTo>
                  <a:lnTo>
                    <a:pt x="3323" y="16270"/>
                  </a:lnTo>
                  <a:lnTo>
                    <a:pt x="3508" y="16060"/>
                  </a:lnTo>
                  <a:lnTo>
                    <a:pt x="3569" y="15849"/>
                  </a:lnTo>
                  <a:lnTo>
                    <a:pt x="3631" y="15779"/>
                  </a:lnTo>
                  <a:lnTo>
                    <a:pt x="3631" y="15709"/>
                  </a:lnTo>
                  <a:lnTo>
                    <a:pt x="3877" y="15429"/>
                  </a:lnTo>
                  <a:lnTo>
                    <a:pt x="3877" y="15218"/>
                  </a:lnTo>
                  <a:lnTo>
                    <a:pt x="3815" y="14938"/>
                  </a:lnTo>
                  <a:lnTo>
                    <a:pt x="3754" y="14797"/>
                  </a:lnTo>
                  <a:lnTo>
                    <a:pt x="3877" y="14727"/>
                  </a:lnTo>
                  <a:lnTo>
                    <a:pt x="4185" y="14657"/>
                  </a:lnTo>
                  <a:lnTo>
                    <a:pt x="4369" y="14657"/>
                  </a:lnTo>
                  <a:lnTo>
                    <a:pt x="4492" y="14727"/>
                  </a:lnTo>
                  <a:lnTo>
                    <a:pt x="4615" y="14868"/>
                  </a:lnTo>
                  <a:lnTo>
                    <a:pt x="4800" y="15429"/>
                  </a:lnTo>
                  <a:lnTo>
                    <a:pt x="4800" y="15499"/>
                  </a:lnTo>
                  <a:lnTo>
                    <a:pt x="4862" y="16410"/>
                  </a:lnTo>
                  <a:lnTo>
                    <a:pt x="5477" y="16761"/>
                  </a:lnTo>
                  <a:lnTo>
                    <a:pt x="5846" y="16340"/>
                  </a:lnTo>
                  <a:lnTo>
                    <a:pt x="5969" y="16340"/>
                  </a:lnTo>
                  <a:lnTo>
                    <a:pt x="6154" y="16481"/>
                  </a:lnTo>
                  <a:lnTo>
                    <a:pt x="6277" y="16761"/>
                  </a:lnTo>
                  <a:lnTo>
                    <a:pt x="6338" y="17462"/>
                  </a:lnTo>
                  <a:lnTo>
                    <a:pt x="6400" y="17603"/>
                  </a:lnTo>
                  <a:lnTo>
                    <a:pt x="7077" y="19216"/>
                  </a:lnTo>
                  <a:lnTo>
                    <a:pt x="7323" y="19496"/>
                  </a:lnTo>
                  <a:lnTo>
                    <a:pt x="7323" y="19566"/>
                  </a:lnTo>
                  <a:lnTo>
                    <a:pt x="7446" y="20268"/>
                  </a:lnTo>
                  <a:lnTo>
                    <a:pt x="7508" y="20899"/>
                  </a:lnTo>
                  <a:lnTo>
                    <a:pt x="7569" y="20969"/>
                  </a:lnTo>
                  <a:lnTo>
                    <a:pt x="7815" y="20618"/>
                  </a:lnTo>
                  <a:lnTo>
                    <a:pt x="7877" y="20548"/>
                  </a:lnTo>
                  <a:lnTo>
                    <a:pt x="7938" y="20548"/>
                  </a:lnTo>
                  <a:lnTo>
                    <a:pt x="8062" y="20618"/>
                  </a:lnTo>
                  <a:lnTo>
                    <a:pt x="8062" y="21600"/>
                  </a:lnTo>
                  <a:lnTo>
                    <a:pt x="8246" y="21600"/>
                  </a:lnTo>
                  <a:lnTo>
                    <a:pt x="8308" y="21530"/>
                  </a:lnTo>
                  <a:lnTo>
                    <a:pt x="8554" y="21109"/>
                  </a:lnTo>
                  <a:lnTo>
                    <a:pt x="8862" y="20829"/>
                  </a:lnTo>
                  <a:lnTo>
                    <a:pt x="9108" y="20618"/>
                  </a:lnTo>
                  <a:lnTo>
                    <a:pt x="9415" y="20548"/>
                  </a:lnTo>
                  <a:lnTo>
                    <a:pt x="9908" y="20688"/>
                  </a:lnTo>
                  <a:lnTo>
                    <a:pt x="10092" y="20618"/>
                  </a:lnTo>
                  <a:lnTo>
                    <a:pt x="10338" y="20197"/>
                  </a:lnTo>
                  <a:lnTo>
                    <a:pt x="10277" y="19566"/>
                  </a:lnTo>
                  <a:lnTo>
                    <a:pt x="10092" y="18935"/>
                  </a:lnTo>
                  <a:lnTo>
                    <a:pt x="10092" y="18795"/>
                  </a:lnTo>
                  <a:lnTo>
                    <a:pt x="10154" y="18304"/>
                  </a:lnTo>
                  <a:lnTo>
                    <a:pt x="10154" y="18234"/>
                  </a:lnTo>
                  <a:lnTo>
                    <a:pt x="10215" y="18164"/>
                  </a:lnTo>
                  <a:lnTo>
                    <a:pt x="10646" y="17883"/>
                  </a:lnTo>
                  <a:lnTo>
                    <a:pt x="10708" y="17883"/>
                  </a:lnTo>
                  <a:lnTo>
                    <a:pt x="11015" y="17603"/>
                  </a:lnTo>
                  <a:lnTo>
                    <a:pt x="11446" y="16971"/>
                  </a:lnTo>
                  <a:lnTo>
                    <a:pt x="11508" y="16481"/>
                  </a:lnTo>
                  <a:lnTo>
                    <a:pt x="11015" y="15288"/>
                  </a:lnTo>
                  <a:lnTo>
                    <a:pt x="12000" y="15779"/>
                  </a:lnTo>
                  <a:lnTo>
                    <a:pt x="12000" y="15288"/>
                  </a:lnTo>
                  <a:lnTo>
                    <a:pt x="12369" y="14938"/>
                  </a:lnTo>
                  <a:lnTo>
                    <a:pt x="13108" y="14727"/>
                  </a:lnTo>
                  <a:lnTo>
                    <a:pt x="13169" y="14727"/>
                  </a:lnTo>
                  <a:lnTo>
                    <a:pt x="13600" y="15779"/>
                  </a:lnTo>
                  <a:lnTo>
                    <a:pt x="13538" y="16200"/>
                  </a:lnTo>
                  <a:lnTo>
                    <a:pt x="13600" y="16551"/>
                  </a:lnTo>
                  <a:lnTo>
                    <a:pt x="13662" y="16761"/>
                  </a:lnTo>
                  <a:lnTo>
                    <a:pt x="13785" y="16831"/>
                  </a:lnTo>
                  <a:lnTo>
                    <a:pt x="13969" y="16761"/>
                  </a:lnTo>
                  <a:lnTo>
                    <a:pt x="14092" y="16621"/>
                  </a:lnTo>
                  <a:lnTo>
                    <a:pt x="14092" y="16551"/>
                  </a:lnTo>
                  <a:lnTo>
                    <a:pt x="14154" y="16551"/>
                  </a:lnTo>
                  <a:lnTo>
                    <a:pt x="14708" y="16340"/>
                  </a:lnTo>
                  <a:lnTo>
                    <a:pt x="14769" y="16340"/>
                  </a:lnTo>
                  <a:lnTo>
                    <a:pt x="15138" y="16410"/>
                  </a:lnTo>
                  <a:lnTo>
                    <a:pt x="15262" y="16481"/>
                  </a:lnTo>
                  <a:lnTo>
                    <a:pt x="15323" y="16551"/>
                  </a:lnTo>
                  <a:lnTo>
                    <a:pt x="15323" y="17322"/>
                  </a:lnTo>
                  <a:lnTo>
                    <a:pt x="15446" y="17392"/>
                  </a:lnTo>
                  <a:lnTo>
                    <a:pt x="15692" y="17462"/>
                  </a:lnTo>
                  <a:lnTo>
                    <a:pt x="16062" y="17462"/>
                  </a:lnTo>
                  <a:lnTo>
                    <a:pt x="16677" y="17252"/>
                  </a:lnTo>
                  <a:lnTo>
                    <a:pt x="17046" y="16901"/>
                  </a:lnTo>
                  <a:lnTo>
                    <a:pt x="17108" y="16551"/>
                  </a:lnTo>
                  <a:lnTo>
                    <a:pt x="16923" y="16340"/>
                  </a:lnTo>
                  <a:lnTo>
                    <a:pt x="16308" y="16060"/>
                  </a:lnTo>
                  <a:lnTo>
                    <a:pt x="16246" y="16060"/>
                  </a:lnTo>
                  <a:lnTo>
                    <a:pt x="15508" y="15218"/>
                  </a:lnTo>
                  <a:lnTo>
                    <a:pt x="15569" y="15148"/>
                  </a:lnTo>
                  <a:lnTo>
                    <a:pt x="15938" y="14797"/>
                  </a:lnTo>
                  <a:lnTo>
                    <a:pt x="15938" y="14727"/>
                  </a:lnTo>
                  <a:lnTo>
                    <a:pt x="16308" y="14587"/>
                  </a:lnTo>
                  <a:lnTo>
                    <a:pt x="16431" y="14587"/>
                  </a:lnTo>
                  <a:lnTo>
                    <a:pt x="16923" y="14657"/>
                  </a:lnTo>
                  <a:lnTo>
                    <a:pt x="16923" y="14727"/>
                  </a:lnTo>
                  <a:lnTo>
                    <a:pt x="16923" y="14517"/>
                  </a:lnTo>
                  <a:lnTo>
                    <a:pt x="16738" y="14096"/>
                  </a:lnTo>
                  <a:lnTo>
                    <a:pt x="16369" y="13886"/>
                  </a:lnTo>
                  <a:lnTo>
                    <a:pt x="15938" y="13114"/>
                  </a:lnTo>
                  <a:lnTo>
                    <a:pt x="15877" y="13044"/>
                  </a:lnTo>
                  <a:lnTo>
                    <a:pt x="15692" y="12132"/>
                  </a:lnTo>
                  <a:lnTo>
                    <a:pt x="15692" y="11431"/>
                  </a:lnTo>
                  <a:lnTo>
                    <a:pt x="16062" y="11010"/>
                  </a:lnTo>
                  <a:lnTo>
                    <a:pt x="16677" y="11010"/>
                  </a:lnTo>
                  <a:lnTo>
                    <a:pt x="18031" y="11151"/>
                  </a:lnTo>
                  <a:lnTo>
                    <a:pt x="18646" y="10099"/>
                  </a:lnTo>
                  <a:lnTo>
                    <a:pt x="18646" y="10029"/>
                  </a:lnTo>
                  <a:lnTo>
                    <a:pt x="18708" y="10029"/>
                  </a:lnTo>
                  <a:lnTo>
                    <a:pt x="19262" y="9748"/>
                  </a:lnTo>
                  <a:lnTo>
                    <a:pt x="19508" y="9117"/>
                  </a:lnTo>
                  <a:lnTo>
                    <a:pt x="19508" y="9047"/>
                  </a:lnTo>
                  <a:lnTo>
                    <a:pt x="20123" y="8486"/>
                  </a:lnTo>
                  <a:lnTo>
                    <a:pt x="20431" y="7855"/>
                  </a:lnTo>
                  <a:lnTo>
                    <a:pt x="20492" y="7855"/>
                  </a:lnTo>
                  <a:lnTo>
                    <a:pt x="20492" y="7784"/>
                  </a:lnTo>
                  <a:lnTo>
                    <a:pt x="20738" y="7504"/>
                  </a:lnTo>
                  <a:lnTo>
                    <a:pt x="20985" y="6943"/>
                  </a:lnTo>
                  <a:lnTo>
                    <a:pt x="21108" y="6101"/>
                  </a:lnTo>
                  <a:lnTo>
                    <a:pt x="21108" y="5961"/>
                  </a:lnTo>
                  <a:lnTo>
                    <a:pt x="21538" y="5681"/>
                  </a:lnTo>
                  <a:lnTo>
                    <a:pt x="21600" y="5540"/>
                  </a:lnTo>
                  <a:lnTo>
                    <a:pt x="21046" y="5470"/>
                  </a:lnTo>
                  <a:lnTo>
                    <a:pt x="20062" y="5540"/>
                  </a:lnTo>
                  <a:lnTo>
                    <a:pt x="20000" y="5470"/>
                  </a:lnTo>
                  <a:lnTo>
                    <a:pt x="19631" y="5119"/>
                  </a:lnTo>
                  <a:lnTo>
                    <a:pt x="19385" y="4769"/>
                  </a:lnTo>
                  <a:lnTo>
                    <a:pt x="19385" y="4839"/>
                  </a:lnTo>
                  <a:lnTo>
                    <a:pt x="19323" y="4839"/>
                  </a:lnTo>
                  <a:lnTo>
                    <a:pt x="19200" y="4979"/>
                  </a:lnTo>
                  <a:lnTo>
                    <a:pt x="19015" y="4979"/>
                  </a:lnTo>
                  <a:lnTo>
                    <a:pt x="18892" y="5049"/>
                  </a:lnTo>
                  <a:lnTo>
                    <a:pt x="18831" y="5119"/>
                  </a:lnTo>
                  <a:lnTo>
                    <a:pt x="18708" y="5119"/>
                  </a:lnTo>
                  <a:lnTo>
                    <a:pt x="18646" y="5049"/>
                  </a:lnTo>
                  <a:lnTo>
                    <a:pt x="18523" y="4629"/>
                  </a:lnTo>
                  <a:lnTo>
                    <a:pt x="18400" y="4418"/>
                  </a:lnTo>
                  <a:lnTo>
                    <a:pt x="18338" y="4418"/>
                  </a:lnTo>
                  <a:lnTo>
                    <a:pt x="18215" y="3997"/>
                  </a:lnTo>
                  <a:lnTo>
                    <a:pt x="18092" y="3997"/>
                  </a:lnTo>
                  <a:lnTo>
                    <a:pt x="17723" y="4278"/>
                  </a:lnTo>
                  <a:lnTo>
                    <a:pt x="17723" y="4348"/>
                  </a:lnTo>
                  <a:lnTo>
                    <a:pt x="17662" y="4348"/>
                  </a:lnTo>
                  <a:lnTo>
                    <a:pt x="16800" y="4558"/>
                  </a:lnTo>
                  <a:lnTo>
                    <a:pt x="16738" y="4488"/>
                  </a:lnTo>
                  <a:lnTo>
                    <a:pt x="16185" y="4068"/>
                  </a:lnTo>
                  <a:lnTo>
                    <a:pt x="16123" y="3997"/>
                  </a:lnTo>
                  <a:lnTo>
                    <a:pt x="15938" y="3647"/>
                  </a:lnTo>
                  <a:lnTo>
                    <a:pt x="15569" y="4138"/>
                  </a:lnTo>
                  <a:lnTo>
                    <a:pt x="15323" y="4418"/>
                  </a:lnTo>
                  <a:lnTo>
                    <a:pt x="15138" y="4558"/>
                  </a:lnTo>
                  <a:lnTo>
                    <a:pt x="15015" y="4629"/>
                  </a:lnTo>
                  <a:lnTo>
                    <a:pt x="14892" y="4558"/>
                  </a:lnTo>
                  <a:lnTo>
                    <a:pt x="14338" y="4208"/>
                  </a:lnTo>
                  <a:lnTo>
                    <a:pt x="13908" y="4138"/>
                  </a:lnTo>
                  <a:lnTo>
                    <a:pt x="13846" y="4208"/>
                  </a:lnTo>
                  <a:lnTo>
                    <a:pt x="13477" y="3857"/>
                  </a:lnTo>
                  <a:lnTo>
                    <a:pt x="13415" y="3857"/>
                  </a:lnTo>
                  <a:lnTo>
                    <a:pt x="13600" y="3086"/>
                  </a:lnTo>
                  <a:lnTo>
                    <a:pt x="13600" y="2805"/>
                  </a:lnTo>
                  <a:lnTo>
                    <a:pt x="13354" y="2735"/>
                  </a:lnTo>
                  <a:lnTo>
                    <a:pt x="12800" y="2034"/>
                  </a:lnTo>
                  <a:lnTo>
                    <a:pt x="12862" y="1613"/>
                  </a:lnTo>
                  <a:lnTo>
                    <a:pt x="11569" y="1473"/>
                  </a:lnTo>
                  <a:lnTo>
                    <a:pt x="11077" y="1122"/>
                  </a:lnTo>
                  <a:lnTo>
                    <a:pt x="10892" y="982"/>
                  </a:lnTo>
                  <a:lnTo>
                    <a:pt x="10769" y="631"/>
                  </a:lnTo>
                  <a:lnTo>
                    <a:pt x="10585" y="0"/>
                  </a:lnTo>
                  <a:lnTo>
                    <a:pt x="10400" y="0"/>
                  </a:lnTo>
                  <a:lnTo>
                    <a:pt x="10031" y="351"/>
                  </a:lnTo>
                  <a:lnTo>
                    <a:pt x="9538" y="1052"/>
                  </a:lnTo>
                  <a:lnTo>
                    <a:pt x="9662" y="1473"/>
                  </a:lnTo>
                  <a:lnTo>
                    <a:pt x="9785" y="2104"/>
                  </a:lnTo>
                  <a:lnTo>
                    <a:pt x="9785" y="2174"/>
                  </a:lnTo>
                  <a:lnTo>
                    <a:pt x="9846" y="2174"/>
                  </a:lnTo>
                  <a:lnTo>
                    <a:pt x="9785" y="2174"/>
                  </a:lnTo>
                  <a:lnTo>
                    <a:pt x="9785" y="2314"/>
                  </a:lnTo>
                  <a:lnTo>
                    <a:pt x="9662" y="2384"/>
                  </a:lnTo>
                  <a:lnTo>
                    <a:pt x="9415" y="2455"/>
                  </a:lnTo>
                  <a:lnTo>
                    <a:pt x="8923" y="2455"/>
                  </a:lnTo>
                  <a:lnTo>
                    <a:pt x="8615" y="2314"/>
                  </a:lnTo>
                  <a:lnTo>
                    <a:pt x="8246" y="2455"/>
                  </a:lnTo>
                  <a:lnTo>
                    <a:pt x="8123" y="2455"/>
                  </a:lnTo>
                  <a:lnTo>
                    <a:pt x="8062" y="2875"/>
                  </a:lnTo>
                  <a:lnTo>
                    <a:pt x="8062" y="3016"/>
                  </a:lnTo>
                  <a:lnTo>
                    <a:pt x="7938" y="3016"/>
                  </a:lnTo>
                  <a:lnTo>
                    <a:pt x="7323" y="2735"/>
                  </a:lnTo>
                  <a:lnTo>
                    <a:pt x="7385" y="3086"/>
                  </a:lnTo>
                  <a:lnTo>
                    <a:pt x="7446" y="3366"/>
                  </a:lnTo>
                  <a:lnTo>
                    <a:pt x="7569" y="3647"/>
                  </a:lnTo>
                  <a:lnTo>
                    <a:pt x="7446" y="4068"/>
                  </a:lnTo>
                  <a:lnTo>
                    <a:pt x="7200" y="4138"/>
                  </a:lnTo>
                  <a:lnTo>
                    <a:pt x="6400" y="4138"/>
                  </a:lnTo>
                  <a:lnTo>
                    <a:pt x="6338" y="4979"/>
                  </a:lnTo>
                  <a:lnTo>
                    <a:pt x="5846" y="4699"/>
                  </a:lnTo>
                  <a:lnTo>
                    <a:pt x="5785" y="4699"/>
                  </a:lnTo>
                  <a:lnTo>
                    <a:pt x="5477" y="4138"/>
                  </a:lnTo>
                  <a:lnTo>
                    <a:pt x="4923" y="3857"/>
                  </a:lnTo>
                  <a:lnTo>
                    <a:pt x="4738" y="3506"/>
                  </a:lnTo>
                  <a:lnTo>
                    <a:pt x="4554" y="3717"/>
                  </a:lnTo>
                  <a:lnTo>
                    <a:pt x="4492" y="3717"/>
                  </a:lnTo>
                  <a:lnTo>
                    <a:pt x="4123" y="3787"/>
                  </a:lnTo>
                  <a:lnTo>
                    <a:pt x="4062" y="3787"/>
                  </a:lnTo>
                  <a:lnTo>
                    <a:pt x="3877" y="3296"/>
                  </a:lnTo>
                  <a:lnTo>
                    <a:pt x="3631" y="3016"/>
                  </a:lnTo>
                  <a:lnTo>
                    <a:pt x="3631" y="2945"/>
                  </a:lnTo>
                  <a:lnTo>
                    <a:pt x="3385" y="2595"/>
                  </a:lnTo>
                  <a:lnTo>
                    <a:pt x="3262" y="2314"/>
                  </a:lnTo>
                  <a:lnTo>
                    <a:pt x="3262" y="2244"/>
                  </a:lnTo>
                  <a:lnTo>
                    <a:pt x="3138" y="2174"/>
                  </a:lnTo>
                  <a:lnTo>
                    <a:pt x="3015" y="2174"/>
                  </a:lnTo>
                  <a:lnTo>
                    <a:pt x="2769" y="1964"/>
                  </a:lnTo>
                  <a:lnTo>
                    <a:pt x="2646" y="1613"/>
                  </a:lnTo>
                  <a:lnTo>
                    <a:pt x="2523" y="1192"/>
                  </a:lnTo>
                  <a:lnTo>
                    <a:pt x="2523" y="771"/>
                  </a:lnTo>
                  <a:lnTo>
                    <a:pt x="2400" y="421"/>
                  </a:lnTo>
                  <a:lnTo>
                    <a:pt x="2092" y="491"/>
                  </a:lnTo>
                  <a:lnTo>
                    <a:pt x="2031" y="491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14" name="西藏"/>
            <p:cNvSpPr/>
            <p:nvPr/>
          </p:nvSpPr>
          <p:spPr>
            <a:xfrm>
              <a:off x="243806" y="2151511"/>
              <a:ext cx="2098468" cy="131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14" y="113"/>
                  </a:moveTo>
                  <a:lnTo>
                    <a:pt x="2511" y="396"/>
                  </a:lnTo>
                  <a:lnTo>
                    <a:pt x="2373" y="622"/>
                  </a:lnTo>
                  <a:lnTo>
                    <a:pt x="2270" y="735"/>
                  </a:lnTo>
                  <a:lnTo>
                    <a:pt x="2270" y="1018"/>
                  </a:lnTo>
                  <a:lnTo>
                    <a:pt x="2236" y="1244"/>
                  </a:lnTo>
                  <a:lnTo>
                    <a:pt x="2098" y="1583"/>
                  </a:lnTo>
                  <a:lnTo>
                    <a:pt x="2098" y="1696"/>
                  </a:lnTo>
                  <a:lnTo>
                    <a:pt x="2029" y="1753"/>
                  </a:lnTo>
                  <a:lnTo>
                    <a:pt x="1926" y="1809"/>
                  </a:lnTo>
                  <a:lnTo>
                    <a:pt x="1135" y="1640"/>
                  </a:lnTo>
                  <a:lnTo>
                    <a:pt x="1066" y="1923"/>
                  </a:lnTo>
                  <a:lnTo>
                    <a:pt x="1066" y="1979"/>
                  </a:lnTo>
                  <a:lnTo>
                    <a:pt x="825" y="2601"/>
                  </a:lnTo>
                  <a:lnTo>
                    <a:pt x="722" y="2827"/>
                  </a:lnTo>
                  <a:lnTo>
                    <a:pt x="688" y="3053"/>
                  </a:lnTo>
                  <a:lnTo>
                    <a:pt x="722" y="3166"/>
                  </a:lnTo>
                  <a:lnTo>
                    <a:pt x="757" y="3449"/>
                  </a:lnTo>
                  <a:lnTo>
                    <a:pt x="963" y="4241"/>
                  </a:lnTo>
                  <a:lnTo>
                    <a:pt x="1101" y="4919"/>
                  </a:lnTo>
                  <a:lnTo>
                    <a:pt x="1101" y="5089"/>
                  </a:lnTo>
                  <a:lnTo>
                    <a:pt x="963" y="5541"/>
                  </a:lnTo>
                  <a:lnTo>
                    <a:pt x="722" y="5937"/>
                  </a:lnTo>
                  <a:lnTo>
                    <a:pt x="310" y="5937"/>
                  </a:lnTo>
                  <a:lnTo>
                    <a:pt x="206" y="5202"/>
                  </a:lnTo>
                  <a:lnTo>
                    <a:pt x="103" y="6107"/>
                  </a:lnTo>
                  <a:lnTo>
                    <a:pt x="275" y="6559"/>
                  </a:lnTo>
                  <a:lnTo>
                    <a:pt x="275" y="6729"/>
                  </a:lnTo>
                  <a:lnTo>
                    <a:pt x="172" y="6955"/>
                  </a:lnTo>
                  <a:lnTo>
                    <a:pt x="34" y="7407"/>
                  </a:lnTo>
                  <a:lnTo>
                    <a:pt x="0" y="7690"/>
                  </a:lnTo>
                  <a:lnTo>
                    <a:pt x="0" y="7916"/>
                  </a:lnTo>
                  <a:lnTo>
                    <a:pt x="69" y="8199"/>
                  </a:lnTo>
                  <a:lnTo>
                    <a:pt x="172" y="8482"/>
                  </a:lnTo>
                  <a:lnTo>
                    <a:pt x="482" y="8482"/>
                  </a:lnTo>
                  <a:lnTo>
                    <a:pt x="585" y="8538"/>
                  </a:lnTo>
                  <a:lnTo>
                    <a:pt x="722" y="8708"/>
                  </a:lnTo>
                  <a:lnTo>
                    <a:pt x="997" y="9330"/>
                  </a:lnTo>
                  <a:lnTo>
                    <a:pt x="1032" y="9386"/>
                  </a:lnTo>
                  <a:lnTo>
                    <a:pt x="1066" y="9556"/>
                  </a:lnTo>
                  <a:lnTo>
                    <a:pt x="1135" y="9726"/>
                  </a:lnTo>
                  <a:lnTo>
                    <a:pt x="1857" y="10857"/>
                  </a:lnTo>
                  <a:lnTo>
                    <a:pt x="2201" y="11535"/>
                  </a:lnTo>
                  <a:lnTo>
                    <a:pt x="2373" y="11535"/>
                  </a:lnTo>
                  <a:lnTo>
                    <a:pt x="2580" y="10913"/>
                  </a:lnTo>
                  <a:lnTo>
                    <a:pt x="2614" y="10857"/>
                  </a:lnTo>
                  <a:lnTo>
                    <a:pt x="3130" y="11083"/>
                  </a:lnTo>
                  <a:lnTo>
                    <a:pt x="3130" y="11139"/>
                  </a:lnTo>
                  <a:lnTo>
                    <a:pt x="3199" y="11705"/>
                  </a:lnTo>
                  <a:lnTo>
                    <a:pt x="3818" y="12836"/>
                  </a:lnTo>
                  <a:lnTo>
                    <a:pt x="4024" y="13005"/>
                  </a:lnTo>
                  <a:lnTo>
                    <a:pt x="4127" y="13118"/>
                  </a:lnTo>
                  <a:lnTo>
                    <a:pt x="4609" y="14249"/>
                  </a:lnTo>
                  <a:lnTo>
                    <a:pt x="4953" y="14136"/>
                  </a:lnTo>
                  <a:lnTo>
                    <a:pt x="5022" y="14136"/>
                  </a:lnTo>
                  <a:lnTo>
                    <a:pt x="5022" y="14193"/>
                  </a:lnTo>
                  <a:lnTo>
                    <a:pt x="5056" y="14249"/>
                  </a:lnTo>
                  <a:lnTo>
                    <a:pt x="5366" y="15324"/>
                  </a:lnTo>
                  <a:lnTo>
                    <a:pt x="5744" y="15719"/>
                  </a:lnTo>
                  <a:lnTo>
                    <a:pt x="6054" y="15832"/>
                  </a:lnTo>
                  <a:lnTo>
                    <a:pt x="6225" y="16511"/>
                  </a:lnTo>
                  <a:lnTo>
                    <a:pt x="6466" y="16511"/>
                  </a:lnTo>
                  <a:lnTo>
                    <a:pt x="6466" y="16568"/>
                  </a:lnTo>
                  <a:lnTo>
                    <a:pt x="6948" y="17020"/>
                  </a:lnTo>
                  <a:lnTo>
                    <a:pt x="6982" y="17076"/>
                  </a:lnTo>
                  <a:lnTo>
                    <a:pt x="7326" y="17755"/>
                  </a:lnTo>
                  <a:lnTo>
                    <a:pt x="7842" y="17642"/>
                  </a:lnTo>
                  <a:lnTo>
                    <a:pt x="7876" y="17642"/>
                  </a:lnTo>
                  <a:lnTo>
                    <a:pt x="8083" y="17755"/>
                  </a:lnTo>
                  <a:lnTo>
                    <a:pt x="8427" y="18207"/>
                  </a:lnTo>
                  <a:lnTo>
                    <a:pt x="9011" y="18320"/>
                  </a:lnTo>
                  <a:lnTo>
                    <a:pt x="9355" y="18207"/>
                  </a:lnTo>
                  <a:lnTo>
                    <a:pt x="9699" y="18151"/>
                  </a:lnTo>
                  <a:lnTo>
                    <a:pt x="9975" y="18151"/>
                  </a:lnTo>
                  <a:lnTo>
                    <a:pt x="10146" y="18207"/>
                  </a:lnTo>
                  <a:lnTo>
                    <a:pt x="10250" y="18320"/>
                  </a:lnTo>
                  <a:lnTo>
                    <a:pt x="10284" y="18490"/>
                  </a:lnTo>
                  <a:lnTo>
                    <a:pt x="10284" y="18603"/>
                  </a:lnTo>
                  <a:lnTo>
                    <a:pt x="10215" y="18773"/>
                  </a:lnTo>
                  <a:lnTo>
                    <a:pt x="9975" y="19169"/>
                  </a:lnTo>
                  <a:lnTo>
                    <a:pt x="9975" y="19282"/>
                  </a:lnTo>
                  <a:lnTo>
                    <a:pt x="10009" y="19395"/>
                  </a:lnTo>
                  <a:lnTo>
                    <a:pt x="10078" y="19564"/>
                  </a:lnTo>
                  <a:lnTo>
                    <a:pt x="10181" y="19734"/>
                  </a:lnTo>
                  <a:lnTo>
                    <a:pt x="10181" y="19791"/>
                  </a:lnTo>
                  <a:lnTo>
                    <a:pt x="10284" y="19904"/>
                  </a:lnTo>
                  <a:lnTo>
                    <a:pt x="10318" y="19847"/>
                  </a:lnTo>
                  <a:lnTo>
                    <a:pt x="10594" y="19112"/>
                  </a:lnTo>
                  <a:lnTo>
                    <a:pt x="10800" y="18603"/>
                  </a:lnTo>
                  <a:lnTo>
                    <a:pt x="10972" y="18264"/>
                  </a:lnTo>
                  <a:lnTo>
                    <a:pt x="11144" y="18094"/>
                  </a:lnTo>
                  <a:lnTo>
                    <a:pt x="11247" y="18038"/>
                  </a:lnTo>
                  <a:lnTo>
                    <a:pt x="11350" y="18038"/>
                  </a:lnTo>
                  <a:lnTo>
                    <a:pt x="11625" y="18207"/>
                  </a:lnTo>
                  <a:lnTo>
                    <a:pt x="12004" y="18490"/>
                  </a:lnTo>
                  <a:lnTo>
                    <a:pt x="12451" y="18942"/>
                  </a:lnTo>
                  <a:lnTo>
                    <a:pt x="13276" y="19169"/>
                  </a:lnTo>
                  <a:lnTo>
                    <a:pt x="13276" y="19282"/>
                  </a:lnTo>
                  <a:lnTo>
                    <a:pt x="13208" y="19904"/>
                  </a:lnTo>
                  <a:lnTo>
                    <a:pt x="13620" y="20017"/>
                  </a:lnTo>
                  <a:lnTo>
                    <a:pt x="13620" y="20865"/>
                  </a:lnTo>
                  <a:lnTo>
                    <a:pt x="13792" y="21317"/>
                  </a:lnTo>
                  <a:lnTo>
                    <a:pt x="13896" y="21543"/>
                  </a:lnTo>
                  <a:lnTo>
                    <a:pt x="14033" y="21600"/>
                  </a:lnTo>
                  <a:lnTo>
                    <a:pt x="14274" y="21600"/>
                  </a:lnTo>
                  <a:lnTo>
                    <a:pt x="15134" y="21543"/>
                  </a:lnTo>
                  <a:lnTo>
                    <a:pt x="15546" y="21148"/>
                  </a:lnTo>
                  <a:lnTo>
                    <a:pt x="15959" y="20243"/>
                  </a:lnTo>
                  <a:lnTo>
                    <a:pt x="16441" y="20186"/>
                  </a:lnTo>
                  <a:lnTo>
                    <a:pt x="16682" y="20073"/>
                  </a:lnTo>
                  <a:lnTo>
                    <a:pt x="17576" y="19225"/>
                  </a:lnTo>
                  <a:lnTo>
                    <a:pt x="17610" y="19225"/>
                  </a:lnTo>
                  <a:lnTo>
                    <a:pt x="18229" y="19112"/>
                  </a:lnTo>
                  <a:lnTo>
                    <a:pt x="18401" y="19169"/>
                  </a:lnTo>
                  <a:lnTo>
                    <a:pt x="18504" y="19225"/>
                  </a:lnTo>
                  <a:lnTo>
                    <a:pt x="19124" y="20017"/>
                  </a:lnTo>
                  <a:lnTo>
                    <a:pt x="19296" y="20130"/>
                  </a:lnTo>
                  <a:lnTo>
                    <a:pt x="19330" y="20186"/>
                  </a:lnTo>
                  <a:lnTo>
                    <a:pt x="19536" y="20356"/>
                  </a:lnTo>
                  <a:lnTo>
                    <a:pt x="19571" y="20356"/>
                  </a:lnTo>
                  <a:lnTo>
                    <a:pt x="19571" y="20243"/>
                  </a:lnTo>
                  <a:lnTo>
                    <a:pt x="19674" y="19564"/>
                  </a:lnTo>
                  <a:lnTo>
                    <a:pt x="19639" y="19282"/>
                  </a:lnTo>
                  <a:lnTo>
                    <a:pt x="19674" y="19055"/>
                  </a:lnTo>
                  <a:lnTo>
                    <a:pt x="19743" y="18886"/>
                  </a:lnTo>
                  <a:lnTo>
                    <a:pt x="19880" y="18829"/>
                  </a:lnTo>
                  <a:lnTo>
                    <a:pt x="20018" y="18829"/>
                  </a:lnTo>
                  <a:lnTo>
                    <a:pt x="20155" y="18999"/>
                  </a:lnTo>
                  <a:lnTo>
                    <a:pt x="20327" y="19282"/>
                  </a:lnTo>
                  <a:lnTo>
                    <a:pt x="20465" y="19677"/>
                  </a:lnTo>
                  <a:lnTo>
                    <a:pt x="20499" y="19677"/>
                  </a:lnTo>
                  <a:lnTo>
                    <a:pt x="20843" y="19451"/>
                  </a:lnTo>
                  <a:lnTo>
                    <a:pt x="20912" y="19338"/>
                  </a:lnTo>
                  <a:lnTo>
                    <a:pt x="20946" y="19225"/>
                  </a:lnTo>
                  <a:lnTo>
                    <a:pt x="20878" y="18773"/>
                  </a:lnTo>
                  <a:lnTo>
                    <a:pt x="20878" y="18547"/>
                  </a:lnTo>
                  <a:lnTo>
                    <a:pt x="20912" y="18434"/>
                  </a:lnTo>
                  <a:lnTo>
                    <a:pt x="20981" y="18377"/>
                  </a:lnTo>
                  <a:lnTo>
                    <a:pt x="21118" y="18207"/>
                  </a:lnTo>
                  <a:lnTo>
                    <a:pt x="21394" y="17642"/>
                  </a:lnTo>
                  <a:lnTo>
                    <a:pt x="21600" y="16907"/>
                  </a:lnTo>
                  <a:lnTo>
                    <a:pt x="21497" y="16568"/>
                  </a:lnTo>
                  <a:lnTo>
                    <a:pt x="21428" y="16285"/>
                  </a:lnTo>
                  <a:lnTo>
                    <a:pt x="21428" y="15889"/>
                  </a:lnTo>
                  <a:lnTo>
                    <a:pt x="21462" y="15267"/>
                  </a:lnTo>
                  <a:lnTo>
                    <a:pt x="21394" y="14928"/>
                  </a:lnTo>
                  <a:lnTo>
                    <a:pt x="21359" y="14645"/>
                  </a:lnTo>
                  <a:lnTo>
                    <a:pt x="21325" y="14419"/>
                  </a:lnTo>
                  <a:lnTo>
                    <a:pt x="21187" y="14080"/>
                  </a:lnTo>
                  <a:lnTo>
                    <a:pt x="21187" y="14023"/>
                  </a:lnTo>
                  <a:lnTo>
                    <a:pt x="21118" y="13231"/>
                  </a:lnTo>
                  <a:lnTo>
                    <a:pt x="21118" y="12666"/>
                  </a:lnTo>
                  <a:lnTo>
                    <a:pt x="20981" y="12440"/>
                  </a:lnTo>
                  <a:lnTo>
                    <a:pt x="20671" y="11761"/>
                  </a:lnTo>
                  <a:lnTo>
                    <a:pt x="20637" y="11705"/>
                  </a:lnTo>
                  <a:lnTo>
                    <a:pt x="20637" y="11648"/>
                  </a:lnTo>
                  <a:lnTo>
                    <a:pt x="20568" y="11083"/>
                  </a:lnTo>
                  <a:lnTo>
                    <a:pt x="20362" y="10800"/>
                  </a:lnTo>
                  <a:lnTo>
                    <a:pt x="20362" y="10857"/>
                  </a:lnTo>
                  <a:lnTo>
                    <a:pt x="19983" y="10291"/>
                  </a:lnTo>
                  <a:lnTo>
                    <a:pt x="19983" y="10348"/>
                  </a:lnTo>
                  <a:lnTo>
                    <a:pt x="20018" y="11083"/>
                  </a:lnTo>
                  <a:lnTo>
                    <a:pt x="20018" y="11139"/>
                  </a:lnTo>
                  <a:lnTo>
                    <a:pt x="19811" y="11309"/>
                  </a:lnTo>
                  <a:lnTo>
                    <a:pt x="19811" y="11818"/>
                  </a:lnTo>
                  <a:lnTo>
                    <a:pt x="19330" y="12101"/>
                  </a:lnTo>
                  <a:lnTo>
                    <a:pt x="19158" y="11479"/>
                  </a:lnTo>
                  <a:lnTo>
                    <a:pt x="19055" y="11422"/>
                  </a:lnTo>
                  <a:lnTo>
                    <a:pt x="18917" y="11705"/>
                  </a:lnTo>
                  <a:lnTo>
                    <a:pt x="18814" y="12157"/>
                  </a:lnTo>
                  <a:lnTo>
                    <a:pt x="18470" y="12327"/>
                  </a:lnTo>
                  <a:lnTo>
                    <a:pt x="18264" y="12101"/>
                  </a:lnTo>
                  <a:lnTo>
                    <a:pt x="17989" y="11931"/>
                  </a:lnTo>
                  <a:lnTo>
                    <a:pt x="17920" y="11309"/>
                  </a:lnTo>
                  <a:lnTo>
                    <a:pt x="17817" y="10913"/>
                  </a:lnTo>
                  <a:lnTo>
                    <a:pt x="17645" y="10800"/>
                  </a:lnTo>
                  <a:lnTo>
                    <a:pt x="17610" y="10743"/>
                  </a:lnTo>
                  <a:lnTo>
                    <a:pt x="17507" y="10517"/>
                  </a:lnTo>
                  <a:lnTo>
                    <a:pt x="17369" y="10178"/>
                  </a:lnTo>
                  <a:lnTo>
                    <a:pt x="17197" y="9726"/>
                  </a:lnTo>
                  <a:lnTo>
                    <a:pt x="17025" y="9726"/>
                  </a:lnTo>
                  <a:lnTo>
                    <a:pt x="16750" y="9895"/>
                  </a:lnTo>
                  <a:lnTo>
                    <a:pt x="16716" y="9952"/>
                  </a:lnTo>
                  <a:lnTo>
                    <a:pt x="16028" y="9839"/>
                  </a:lnTo>
                  <a:lnTo>
                    <a:pt x="15478" y="9669"/>
                  </a:lnTo>
                  <a:lnTo>
                    <a:pt x="15203" y="9386"/>
                  </a:lnTo>
                  <a:lnTo>
                    <a:pt x="14790" y="9160"/>
                  </a:lnTo>
                  <a:lnTo>
                    <a:pt x="14411" y="8991"/>
                  </a:lnTo>
                  <a:lnTo>
                    <a:pt x="14308" y="8877"/>
                  </a:lnTo>
                  <a:lnTo>
                    <a:pt x="14239" y="8821"/>
                  </a:lnTo>
                  <a:lnTo>
                    <a:pt x="14171" y="8708"/>
                  </a:lnTo>
                  <a:lnTo>
                    <a:pt x="14102" y="8708"/>
                  </a:lnTo>
                  <a:lnTo>
                    <a:pt x="13827" y="8482"/>
                  </a:lnTo>
                  <a:lnTo>
                    <a:pt x="13827" y="8425"/>
                  </a:lnTo>
                  <a:lnTo>
                    <a:pt x="13689" y="8199"/>
                  </a:lnTo>
                  <a:lnTo>
                    <a:pt x="13655" y="7973"/>
                  </a:lnTo>
                  <a:lnTo>
                    <a:pt x="13552" y="7690"/>
                  </a:lnTo>
                  <a:lnTo>
                    <a:pt x="13345" y="7577"/>
                  </a:lnTo>
                  <a:lnTo>
                    <a:pt x="13276" y="7634"/>
                  </a:lnTo>
                  <a:lnTo>
                    <a:pt x="13173" y="7803"/>
                  </a:lnTo>
                  <a:lnTo>
                    <a:pt x="13070" y="7916"/>
                  </a:lnTo>
                  <a:lnTo>
                    <a:pt x="13001" y="7916"/>
                  </a:lnTo>
                  <a:lnTo>
                    <a:pt x="12898" y="7973"/>
                  </a:lnTo>
                  <a:lnTo>
                    <a:pt x="12829" y="7916"/>
                  </a:lnTo>
                  <a:lnTo>
                    <a:pt x="12726" y="7803"/>
                  </a:lnTo>
                  <a:lnTo>
                    <a:pt x="12382" y="7238"/>
                  </a:lnTo>
                  <a:lnTo>
                    <a:pt x="12279" y="6955"/>
                  </a:lnTo>
                  <a:lnTo>
                    <a:pt x="12176" y="6729"/>
                  </a:lnTo>
                  <a:lnTo>
                    <a:pt x="12107" y="6559"/>
                  </a:lnTo>
                  <a:lnTo>
                    <a:pt x="11901" y="6107"/>
                  </a:lnTo>
                  <a:lnTo>
                    <a:pt x="11866" y="5824"/>
                  </a:lnTo>
                  <a:lnTo>
                    <a:pt x="11901" y="5541"/>
                  </a:lnTo>
                  <a:lnTo>
                    <a:pt x="12073" y="5032"/>
                  </a:lnTo>
                  <a:lnTo>
                    <a:pt x="12176" y="4524"/>
                  </a:lnTo>
                  <a:lnTo>
                    <a:pt x="12210" y="4184"/>
                  </a:lnTo>
                  <a:lnTo>
                    <a:pt x="12141" y="3619"/>
                  </a:lnTo>
                  <a:lnTo>
                    <a:pt x="11935" y="3336"/>
                  </a:lnTo>
                  <a:lnTo>
                    <a:pt x="11969" y="2940"/>
                  </a:lnTo>
                  <a:lnTo>
                    <a:pt x="12004" y="2714"/>
                  </a:lnTo>
                  <a:lnTo>
                    <a:pt x="12038" y="2545"/>
                  </a:lnTo>
                  <a:lnTo>
                    <a:pt x="12107" y="2431"/>
                  </a:lnTo>
                  <a:lnTo>
                    <a:pt x="12176" y="2375"/>
                  </a:lnTo>
                  <a:lnTo>
                    <a:pt x="12245" y="2375"/>
                  </a:lnTo>
                  <a:lnTo>
                    <a:pt x="12245" y="1244"/>
                  </a:lnTo>
                  <a:lnTo>
                    <a:pt x="12176" y="1131"/>
                  </a:lnTo>
                  <a:lnTo>
                    <a:pt x="12141" y="1131"/>
                  </a:lnTo>
                  <a:lnTo>
                    <a:pt x="11901" y="848"/>
                  </a:lnTo>
                  <a:lnTo>
                    <a:pt x="11694" y="565"/>
                  </a:lnTo>
                  <a:lnTo>
                    <a:pt x="11041" y="396"/>
                  </a:lnTo>
                  <a:lnTo>
                    <a:pt x="10834" y="113"/>
                  </a:lnTo>
                  <a:lnTo>
                    <a:pt x="10456" y="113"/>
                  </a:lnTo>
                  <a:lnTo>
                    <a:pt x="10353" y="170"/>
                  </a:lnTo>
                  <a:lnTo>
                    <a:pt x="10250" y="283"/>
                  </a:lnTo>
                  <a:lnTo>
                    <a:pt x="10215" y="283"/>
                  </a:lnTo>
                  <a:lnTo>
                    <a:pt x="9906" y="452"/>
                  </a:lnTo>
                  <a:lnTo>
                    <a:pt x="9149" y="452"/>
                  </a:lnTo>
                  <a:lnTo>
                    <a:pt x="9011" y="565"/>
                  </a:lnTo>
                  <a:lnTo>
                    <a:pt x="8908" y="679"/>
                  </a:lnTo>
                  <a:lnTo>
                    <a:pt x="8736" y="792"/>
                  </a:lnTo>
                  <a:lnTo>
                    <a:pt x="8461" y="961"/>
                  </a:lnTo>
                  <a:lnTo>
                    <a:pt x="8117" y="1131"/>
                  </a:lnTo>
                  <a:lnTo>
                    <a:pt x="8083" y="1131"/>
                  </a:lnTo>
                  <a:lnTo>
                    <a:pt x="7567" y="1018"/>
                  </a:lnTo>
                  <a:lnTo>
                    <a:pt x="7361" y="1018"/>
                  </a:lnTo>
                  <a:lnTo>
                    <a:pt x="7051" y="1131"/>
                  </a:lnTo>
                  <a:lnTo>
                    <a:pt x="6432" y="1244"/>
                  </a:lnTo>
                  <a:lnTo>
                    <a:pt x="6397" y="1244"/>
                  </a:lnTo>
                  <a:lnTo>
                    <a:pt x="6122" y="1018"/>
                  </a:lnTo>
                  <a:lnTo>
                    <a:pt x="5847" y="1018"/>
                  </a:lnTo>
                  <a:lnTo>
                    <a:pt x="5675" y="905"/>
                  </a:lnTo>
                  <a:lnTo>
                    <a:pt x="5503" y="565"/>
                  </a:lnTo>
                  <a:lnTo>
                    <a:pt x="5469" y="565"/>
                  </a:lnTo>
                  <a:lnTo>
                    <a:pt x="5434" y="339"/>
                  </a:lnTo>
                  <a:lnTo>
                    <a:pt x="5400" y="226"/>
                  </a:lnTo>
                  <a:lnTo>
                    <a:pt x="5331" y="113"/>
                  </a:lnTo>
                  <a:lnTo>
                    <a:pt x="5194" y="0"/>
                  </a:lnTo>
                  <a:lnTo>
                    <a:pt x="5090" y="226"/>
                  </a:lnTo>
                  <a:lnTo>
                    <a:pt x="4643" y="565"/>
                  </a:lnTo>
                  <a:lnTo>
                    <a:pt x="4609" y="565"/>
                  </a:lnTo>
                  <a:lnTo>
                    <a:pt x="4059" y="622"/>
                  </a:lnTo>
                  <a:lnTo>
                    <a:pt x="3887" y="565"/>
                  </a:lnTo>
                  <a:lnTo>
                    <a:pt x="3611" y="452"/>
                  </a:lnTo>
                  <a:lnTo>
                    <a:pt x="3164" y="339"/>
                  </a:lnTo>
                  <a:lnTo>
                    <a:pt x="3130" y="339"/>
                  </a:lnTo>
                  <a:lnTo>
                    <a:pt x="2855" y="113"/>
                  </a:lnTo>
                  <a:lnTo>
                    <a:pt x="2614" y="113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15" name="云南"/>
            <p:cNvSpPr/>
            <p:nvPr/>
          </p:nvSpPr>
          <p:spPr>
            <a:xfrm>
              <a:off x="2155064" y="3242166"/>
              <a:ext cx="949101" cy="101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" y="13281"/>
                  </a:moveTo>
                  <a:lnTo>
                    <a:pt x="0" y="13646"/>
                  </a:lnTo>
                  <a:lnTo>
                    <a:pt x="380" y="13573"/>
                  </a:lnTo>
                  <a:lnTo>
                    <a:pt x="685" y="13354"/>
                  </a:lnTo>
                  <a:lnTo>
                    <a:pt x="761" y="13281"/>
                  </a:lnTo>
                  <a:lnTo>
                    <a:pt x="1977" y="13135"/>
                  </a:lnTo>
                  <a:lnTo>
                    <a:pt x="2814" y="12770"/>
                  </a:lnTo>
                  <a:lnTo>
                    <a:pt x="3118" y="13208"/>
                  </a:lnTo>
                  <a:lnTo>
                    <a:pt x="3194" y="13208"/>
                  </a:lnTo>
                  <a:lnTo>
                    <a:pt x="2814" y="13792"/>
                  </a:lnTo>
                  <a:lnTo>
                    <a:pt x="3194" y="14157"/>
                  </a:lnTo>
                  <a:lnTo>
                    <a:pt x="3194" y="14303"/>
                  </a:lnTo>
                  <a:lnTo>
                    <a:pt x="2890" y="15543"/>
                  </a:lnTo>
                  <a:lnTo>
                    <a:pt x="3727" y="16054"/>
                  </a:lnTo>
                  <a:lnTo>
                    <a:pt x="5172" y="16127"/>
                  </a:lnTo>
                  <a:lnTo>
                    <a:pt x="4944" y="16419"/>
                  </a:lnTo>
                  <a:lnTo>
                    <a:pt x="3955" y="17732"/>
                  </a:lnTo>
                  <a:lnTo>
                    <a:pt x="3727" y="18097"/>
                  </a:lnTo>
                  <a:lnTo>
                    <a:pt x="3651" y="18316"/>
                  </a:lnTo>
                  <a:lnTo>
                    <a:pt x="4183" y="18462"/>
                  </a:lnTo>
                  <a:lnTo>
                    <a:pt x="4639" y="18535"/>
                  </a:lnTo>
                  <a:lnTo>
                    <a:pt x="5020" y="18608"/>
                  </a:lnTo>
                  <a:lnTo>
                    <a:pt x="5324" y="18827"/>
                  </a:lnTo>
                  <a:lnTo>
                    <a:pt x="5476" y="18973"/>
                  </a:lnTo>
                  <a:lnTo>
                    <a:pt x="5780" y="19484"/>
                  </a:lnTo>
                  <a:lnTo>
                    <a:pt x="6008" y="20068"/>
                  </a:lnTo>
                  <a:lnTo>
                    <a:pt x="6845" y="20505"/>
                  </a:lnTo>
                  <a:lnTo>
                    <a:pt x="7301" y="20578"/>
                  </a:lnTo>
                  <a:lnTo>
                    <a:pt x="8366" y="19703"/>
                  </a:lnTo>
                  <a:lnTo>
                    <a:pt x="8975" y="20505"/>
                  </a:lnTo>
                  <a:lnTo>
                    <a:pt x="8975" y="20578"/>
                  </a:lnTo>
                  <a:lnTo>
                    <a:pt x="9127" y="21308"/>
                  </a:lnTo>
                  <a:lnTo>
                    <a:pt x="9583" y="21381"/>
                  </a:lnTo>
                  <a:lnTo>
                    <a:pt x="10344" y="21600"/>
                  </a:lnTo>
                  <a:lnTo>
                    <a:pt x="10496" y="21600"/>
                  </a:lnTo>
                  <a:lnTo>
                    <a:pt x="10496" y="21527"/>
                  </a:lnTo>
                  <a:lnTo>
                    <a:pt x="10344" y="20797"/>
                  </a:lnTo>
                  <a:lnTo>
                    <a:pt x="10344" y="20724"/>
                  </a:lnTo>
                  <a:lnTo>
                    <a:pt x="9963" y="19046"/>
                  </a:lnTo>
                  <a:lnTo>
                    <a:pt x="9963" y="18973"/>
                  </a:lnTo>
                  <a:lnTo>
                    <a:pt x="10192" y="17805"/>
                  </a:lnTo>
                  <a:lnTo>
                    <a:pt x="10344" y="17805"/>
                  </a:lnTo>
                  <a:lnTo>
                    <a:pt x="11180" y="17878"/>
                  </a:lnTo>
                  <a:lnTo>
                    <a:pt x="12169" y="17149"/>
                  </a:lnTo>
                  <a:lnTo>
                    <a:pt x="12321" y="17222"/>
                  </a:lnTo>
                  <a:lnTo>
                    <a:pt x="13006" y="17732"/>
                  </a:lnTo>
                  <a:lnTo>
                    <a:pt x="13386" y="18170"/>
                  </a:lnTo>
                  <a:lnTo>
                    <a:pt x="13766" y="17878"/>
                  </a:lnTo>
                  <a:lnTo>
                    <a:pt x="14375" y="17295"/>
                  </a:lnTo>
                  <a:lnTo>
                    <a:pt x="14375" y="17222"/>
                  </a:lnTo>
                  <a:lnTo>
                    <a:pt x="14451" y="17222"/>
                  </a:lnTo>
                  <a:lnTo>
                    <a:pt x="15972" y="17586"/>
                  </a:lnTo>
                  <a:lnTo>
                    <a:pt x="16656" y="17076"/>
                  </a:lnTo>
                  <a:lnTo>
                    <a:pt x="16656" y="17003"/>
                  </a:lnTo>
                  <a:lnTo>
                    <a:pt x="16732" y="17003"/>
                  </a:lnTo>
                  <a:lnTo>
                    <a:pt x="17417" y="17149"/>
                  </a:lnTo>
                  <a:lnTo>
                    <a:pt x="19470" y="15397"/>
                  </a:lnTo>
                  <a:lnTo>
                    <a:pt x="20079" y="15543"/>
                  </a:lnTo>
                  <a:lnTo>
                    <a:pt x="20155" y="15616"/>
                  </a:lnTo>
                  <a:lnTo>
                    <a:pt x="20231" y="15616"/>
                  </a:lnTo>
                  <a:lnTo>
                    <a:pt x="20383" y="15908"/>
                  </a:lnTo>
                  <a:lnTo>
                    <a:pt x="20535" y="15762"/>
                  </a:lnTo>
                  <a:lnTo>
                    <a:pt x="20535" y="15689"/>
                  </a:lnTo>
                  <a:lnTo>
                    <a:pt x="21144" y="15397"/>
                  </a:lnTo>
                  <a:lnTo>
                    <a:pt x="21600" y="14959"/>
                  </a:lnTo>
                  <a:lnTo>
                    <a:pt x="21524" y="14084"/>
                  </a:lnTo>
                  <a:lnTo>
                    <a:pt x="21448" y="13938"/>
                  </a:lnTo>
                  <a:lnTo>
                    <a:pt x="20839" y="14157"/>
                  </a:lnTo>
                  <a:lnTo>
                    <a:pt x="20611" y="14303"/>
                  </a:lnTo>
                  <a:lnTo>
                    <a:pt x="19623" y="14303"/>
                  </a:lnTo>
                  <a:lnTo>
                    <a:pt x="19394" y="14230"/>
                  </a:lnTo>
                  <a:lnTo>
                    <a:pt x="19166" y="14084"/>
                  </a:lnTo>
                  <a:lnTo>
                    <a:pt x="19166" y="13135"/>
                  </a:lnTo>
                  <a:lnTo>
                    <a:pt x="18862" y="13062"/>
                  </a:lnTo>
                  <a:lnTo>
                    <a:pt x="18710" y="12989"/>
                  </a:lnTo>
                  <a:lnTo>
                    <a:pt x="18406" y="13135"/>
                  </a:lnTo>
                  <a:lnTo>
                    <a:pt x="17949" y="13281"/>
                  </a:lnTo>
                  <a:lnTo>
                    <a:pt x="17797" y="13281"/>
                  </a:lnTo>
                  <a:lnTo>
                    <a:pt x="17797" y="13208"/>
                  </a:lnTo>
                  <a:lnTo>
                    <a:pt x="17569" y="12770"/>
                  </a:lnTo>
                  <a:lnTo>
                    <a:pt x="17493" y="12405"/>
                  </a:lnTo>
                  <a:lnTo>
                    <a:pt x="17797" y="11311"/>
                  </a:lnTo>
                  <a:lnTo>
                    <a:pt x="17797" y="11238"/>
                  </a:lnTo>
                  <a:lnTo>
                    <a:pt x="18101" y="10727"/>
                  </a:lnTo>
                  <a:lnTo>
                    <a:pt x="17189" y="9997"/>
                  </a:lnTo>
                  <a:lnTo>
                    <a:pt x="17189" y="9049"/>
                  </a:lnTo>
                  <a:lnTo>
                    <a:pt x="17645" y="7735"/>
                  </a:lnTo>
                  <a:lnTo>
                    <a:pt x="17341" y="7005"/>
                  </a:lnTo>
                  <a:lnTo>
                    <a:pt x="17113" y="6932"/>
                  </a:lnTo>
                  <a:lnTo>
                    <a:pt x="16732" y="6932"/>
                  </a:lnTo>
                  <a:lnTo>
                    <a:pt x="16428" y="7443"/>
                  </a:lnTo>
                  <a:lnTo>
                    <a:pt x="15972" y="7151"/>
                  </a:lnTo>
                  <a:lnTo>
                    <a:pt x="15592" y="6932"/>
                  </a:lnTo>
                  <a:lnTo>
                    <a:pt x="15211" y="6130"/>
                  </a:lnTo>
                  <a:lnTo>
                    <a:pt x="15135" y="5546"/>
                  </a:lnTo>
                  <a:lnTo>
                    <a:pt x="15135" y="5473"/>
                  </a:lnTo>
                  <a:lnTo>
                    <a:pt x="15059" y="5400"/>
                  </a:lnTo>
                  <a:lnTo>
                    <a:pt x="15211" y="5400"/>
                  </a:lnTo>
                  <a:lnTo>
                    <a:pt x="15592" y="4816"/>
                  </a:lnTo>
                  <a:lnTo>
                    <a:pt x="15668" y="4816"/>
                  </a:lnTo>
                  <a:lnTo>
                    <a:pt x="15972" y="4743"/>
                  </a:lnTo>
                  <a:lnTo>
                    <a:pt x="16352" y="4670"/>
                  </a:lnTo>
                  <a:lnTo>
                    <a:pt x="17949" y="4597"/>
                  </a:lnTo>
                  <a:lnTo>
                    <a:pt x="18177" y="4670"/>
                  </a:lnTo>
                  <a:lnTo>
                    <a:pt x="18254" y="4670"/>
                  </a:lnTo>
                  <a:lnTo>
                    <a:pt x="18482" y="4816"/>
                  </a:lnTo>
                  <a:lnTo>
                    <a:pt x="19242" y="4378"/>
                  </a:lnTo>
                  <a:lnTo>
                    <a:pt x="19470" y="4086"/>
                  </a:lnTo>
                  <a:lnTo>
                    <a:pt x="19470" y="3284"/>
                  </a:lnTo>
                  <a:lnTo>
                    <a:pt x="19090" y="3211"/>
                  </a:lnTo>
                  <a:lnTo>
                    <a:pt x="18482" y="3430"/>
                  </a:lnTo>
                  <a:lnTo>
                    <a:pt x="18177" y="3649"/>
                  </a:lnTo>
                  <a:lnTo>
                    <a:pt x="17873" y="3795"/>
                  </a:lnTo>
                  <a:lnTo>
                    <a:pt x="17569" y="3649"/>
                  </a:lnTo>
                  <a:lnTo>
                    <a:pt x="17265" y="3284"/>
                  </a:lnTo>
                  <a:lnTo>
                    <a:pt x="17265" y="3211"/>
                  </a:lnTo>
                  <a:lnTo>
                    <a:pt x="17189" y="2846"/>
                  </a:lnTo>
                  <a:lnTo>
                    <a:pt x="17189" y="2773"/>
                  </a:lnTo>
                  <a:lnTo>
                    <a:pt x="17265" y="2408"/>
                  </a:lnTo>
                  <a:lnTo>
                    <a:pt x="16885" y="1605"/>
                  </a:lnTo>
                  <a:lnTo>
                    <a:pt x="16276" y="1751"/>
                  </a:lnTo>
                  <a:lnTo>
                    <a:pt x="15972" y="2043"/>
                  </a:lnTo>
                  <a:lnTo>
                    <a:pt x="16124" y="2919"/>
                  </a:lnTo>
                  <a:lnTo>
                    <a:pt x="15059" y="2481"/>
                  </a:lnTo>
                  <a:lnTo>
                    <a:pt x="15363" y="2992"/>
                  </a:lnTo>
                  <a:lnTo>
                    <a:pt x="15363" y="3065"/>
                  </a:lnTo>
                  <a:lnTo>
                    <a:pt x="15287" y="3649"/>
                  </a:lnTo>
                  <a:lnTo>
                    <a:pt x="15287" y="3722"/>
                  </a:lnTo>
                  <a:lnTo>
                    <a:pt x="15211" y="3722"/>
                  </a:lnTo>
                  <a:lnTo>
                    <a:pt x="14679" y="4524"/>
                  </a:lnTo>
                  <a:lnTo>
                    <a:pt x="13690" y="5035"/>
                  </a:lnTo>
                  <a:lnTo>
                    <a:pt x="13614" y="5546"/>
                  </a:lnTo>
                  <a:lnTo>
                    <a:pt x="13690" y="5838"/>
                  </a:lnTo>
                  <a:lnTo>
                    <a:pt x="13842" y="6203"/>
                  </a:lnTo>
                  <a:lnTo>
                    <a:pt x="13918" y="6203"/>
                  </a:lnTo>
                  <a:lnTo>
                    <a:pt x="13918" y="6276"/>
                  </a:lnTo>
                  <a:lnTo>
                    <a:pt x="13994" y="7005"/>
                  </a:lnTo>
                  <a:lnTo>
                    <a:pt x="13994" y="7078"/>
                  </a:lnTo>
                  <a:lnTo>
                    <a:pt x="13918" y="7151"/>
                  </a:lnTo>
                  <a:lnTo>
                    <a:pt x="13538" y="7589"/>
                  </a:lnTo>
                  <a:lnTo>
                    <a:pt x="13234" y="7808"/>
                  </a:lnTo>
                  <a:lnTo>
                    <a:pt x="13082" y="7808"/>
                  </a:lnTo>
                  <a:lnTo>
                    <a:pt x="12397" y="7662"/>
                  </a:lnTo>
                  <a:lnTo>
                    <a:pt x="12245" y="7662"/>
                  </a:lnTo>
                  <a:lnTo>
                    <a:pt x="12017" y="7808"/>
                  </a:lnTo>
                  <a:lnTo>
                    <a:pt x="11713" y="8173"/>
                  </a:lnTo>
                  <a:lnTo>
                    <a:pt x="11408" y="8465"/>
                  </a:lnTo>
                  <a:lnTo>
                    <a:pt x="11332" y="8611"/>
                  </a:lnTo>
                  <a:lnTo>
                    <a:pt x="11180" y="8684"/>
                  </a:lnTo>
                  <a:lnTo>
                    <a:pt x="10952" y="8757"/>
                  </a:lnTo>
                  <a:lnTo>
                    <a:pt x="10724" y="8684"/>
                  </a:lnTo>
                  <a:lnTo>
                    <a:pt x="10648" y="8684"/>
                  </a:lnTo>
                  <a:lnTo>
                    <a:pt x="10496" y="8392"/>
                  </a:lnTo>
                  <a:lnTo>
                    <a:pt x="10496" y="7808"/>
                  </a:lnTo>
                  <a:lnTo>
                    <a:pt x="10268" y="8027"/>
                  </a:lnTo>
                  <a:lnTo>
                    <a:pt x="10039" y="8100"/>
                  </a:lnTo>
                  <a:lnTo>
                    <a:pt x="9887" y="7954"/>
                  </a:lnTo>
                  <a:lnTo>
                    <a:pt x="9811" y="7735"/>
                  </a:lnTo>
                  <a:lnTo>
                    <a:pt x="9735" y="7005"/>
                  </a:lnTo>
                  <a:lnTo>
                    <a:pt x="9583" y="6422"/>
                  </a:lnTo>
                  <a:lnTo>
                    <a:pt x="9279" y="6130"/>
                  </a:lnTo>
                  <a:lnTo>
                    <a:pt x="9279" y="6057"/>
                  </a:lnTo>
                  <a:lnTo>
                    <a:pt x="8594" y="4670"/>
                  </a:lnTo>
                  <a:lnTo>
                    <a:pt x="8366" y="4232"/>
                  </a:lnTo>
                  <a:lnTo>
                    <a:pt x="8366" y="4159"/>
                  </a:lnTo>
                  <a:lnTo>
                    <a:pt x="8214" y="3430"/>
                  </a:lnTo>
                  <a:lnTo>
                    <a:pt x="8138" y="3284"/>
                  </a:lnTo>
                  <a:lnTo>
                    <a:pt x="7606" y="3795"/>
                  </a:lnTo>
                  <a:lnTo>
                    <a:pt x="7454" y="3722"/>
                  </a:lnTo>
                  <a:lnTo>
                    <a:pt x="7149" y="3503"/>
                  </a:lnTo>
                  <a:lnTo>
                    <a:pt x="6693" y="3284"/>
                  </a:lnTo>
                  <a:lnTo>
                    <a:pt x="6617" y="3211"/>
                  </a:lnTo>
                  <a:lnTo>
                    <a:pt x="6541" y="3211"/>
                  </a:lnTo>
                  <a:lnTo>
                    <a:pt x="6541" y="2554"/>
                  </a:lnTo>
                  <a:lnTo>
                    <a:pt x="6389" y="2116"/>
                  </a:lnTo>
                  <a:lnTo>
                    <a:pt x="6161" y="1532"/>
                  </a:lnTo>
                  <a:lnTo>
                    <a:pt x="5932" y="1532"/>
                  </a:lnTo>
                  <a:lnTo>
                    <a:pt x="5932" y="1824"/>
                  </a:lnTo>
                  <a:lnTo>
                    <a:pt x="5856" y="2116"/>
                  </a:lnTo>
                  <a:lnTo>
                    <a:pt x="5704" y="2335"/>
                  </a:lnTo>
                  <a:lnTo>
                    <a:pt x="5476" y="2554"/>
                  </a:lnTo>
                  <a:lnTo>
                    <a:pt x="5400" y="2846"/>
                  </a:lnTo>
                  <a:lnTo>
                    <a:pt x="5096" y="3138"/>
                  </a:lnTo>
                  <a:lnTo>
                    <a:pt x="4868" y="3138"/>
                  </a:lnTo>
                  <a:lnTo>
                    <a:pt x="4715" y="3065"/>
                  </a:lnTo>
                  <a:lnTo>
                    <a:pt x="4639" y="3065"/>
                  </a:lnTo>
                  <a:lnTo>
                    <a:pt x="4487" y="2992"/>
                  </a:lnTo>
                  <a:lnTo>
                    <a:pt x="4487" y="2846"/>
                  </a:lnTo>
                  <a:lnTo>
                    <a:pt x="4411" y="2408"/>
                  </a:lnTo>
                  <a:lnTo>
                    <a:pt x="4411" y="2262"/>
                  </a:lnTo>
                  <a:lnTo>
                    <a:pt x="4031" y="2043"/>
                  </a:lnTo>
                  <a:lnTo>
                    <a:pt x="3955" y="1970"/>
                  </a:lnTo>
                  <a:lnTo>
                    <a:pt x="3879" y="1824"/>
                  </a:lnTo>
                  <a:lnTo>
                    <a:pt x="3803" y="1532"/>
                  </a:lnTo>
                  <a:lnTo>
                    <a:pt x="3955" y="219"/>
                  </a:lnTo>
                  <a:lnTo>
                    <a:pt x="3879" y="0"/>
                  </a:lnTo>
                  <a:lnTo>
                    <a:pt x="3346" y="511"/>
                  </a:lnTo>
                  <a:lnTo>
                    <a:pt x="3042" y="730"/>
                  </a:lnTo>
                  <a:lnTo>
                    <a:pt x="2966" y="949"/>
                  </a:lnTo>
                  <a:lnTo>
                    <a:pt x="3118" y="1314"/>
                  </a:lnTo>
                  <a:lnTo>
                    <a:pt x="3118" y="1751"/>
                  </a:lnTo>
                  <a:lnTo>
                    <a:pt x="3042" y="1970"/>
                  </a:lnTo>
                  <a:lnTo>
                    <a:pt x="2890" y="2116"/>
                  </a:lnTo>
                  <a:lnTo>
                    <a:pt x="2738" y="2189"/>
                  </a:lnTo>
                  <a:lnTo>
                    <a:pt x="2130" y="2408"/>
                  </a:lnTo>
                  <a:lnTo>
                    <a:pt x="1977" y="2481"/>
                  </a:lnTo>
                  <a:lnTo>
                    <a:pt x="1977" y="3503"/>
                  </a:lnTo>
                  <a:lnTo>
                    <a:pt x="2054" y="3795"/>
                  </a:lnTo>
                  <a:lnTo>
                    <a:pt x="2054" y="3868"/>
                  </a:lnTo>
                  <a:lnTo>
                    <a:pt x="2130" y="3941"/>
                  </a:lnTo>
                  <a:lnTo>
                    <a:pt x="2586" y="3941"/>
                  </a:lnTo>
                  <a:lnTo>
                    <a:pt x="2890" y="3795"/>
                  </a:lnTo>
                  <a:lnTo>
                    <a:pt x="3499" y="5035"/>
                  </a:lnTo>
                  <a:lnTo>
                    <a:pt x="3499" y="5108"/>
                  </a:lnTo>
                  <a:lnTo>
                    <a:pt x="3346" y="6714"/>
                  </a:lnTo>
                  <a:lnTo>
                    <a:pt x="3118" y="7881"/>
                  </a:lnTo>
                  <a:lnTo>
                    <a:pt x="2966" y="8684"/>
                  </a:lnTo>
                  <a:lnTo>
                    <a:pt x="2738" y="9122"/>
                  </a:lnTo>
                  <a:lnTo>
                    <a:pt x="2586" y="9268"/>
                  </a:lnTo>
                  <a:lnTo>
                    <a:pt x="2358" y="9341"/>
                  </a:lnTo>
                  <a:lnTo>
                    <a:pt x="2054" y="9268"/>
                  </a:lnTo>
                  <a:lnTo>
                    <a:pt x="1825" y="9195"/>
                  </a:lnTo>
                  <a:lnTo>
                    <a:pt x="837" y="10873"/>
                  </a:lnTo>
                  <a:lnTo>
                    <a:pt x="456" y="11384"/>
                  </a:lnTo>
                  <a:lnTo>
                    <a:pt x="228" y="11603"/>
                  </a:lnTo>
                  <a:lnTo>
                    <a:pt x="304" y="11603"/>
                  </a:lnTo>
                  <a:lnTo>
                    <a:pt x="228" y="11676"/>
                  </a:lnTo>
                  <a:lnTo>
                    <a:pt x="152" y="11895"/>
                  </a:lnTo>
                  <a:lnTo>
                    <a:pt x="152" y="12697"/>
                  </a:lnTo>
                  <a:lnTo>
                    <a:pt x="304" y="12843"/>
                  </a:lnTo>
                  <a:lnTo>
                    <a:pt x="380" y="12843"/>
                  </a:lnTo>
                  <a:lnTo>
                    <a:pt x="456" y="12916"/>
                  </a:lnTo>
                  <a:lnTo>
                    <a:pt x="152" y="13281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16" name="贵州"/>
            <p:cNvSpPr/>
            <p:nvPr/>
          </p:nvSpPr>
          <p:spPr>
            <a:xfrm>
              <a:off x="2835687" y="3228756"/>
              <a:ext cx="641442" cy="570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75" y="390"/>
                  </a:moveTo>
                  <a:lnTo>
                    <a:pt x="16650" y="260"/>
                  </a:lnTo>
                  <a:lnTo>
                    <a:pt x="16200" y="520"/>
                  </a:lnTo>
                  <a:lnTo>
                    <a:pt x="15975" y="911"/>
                  </a:lnTo>
                  <a:lnTo>
                    <a:pt x="15750" y="1431"/>
                  </a:lnTo>
                  <a:lnTo>
                    <a:pt x="15300" y="1692"/>
                  </a:lnTo>
                  <a:lnTo>
                    <a:pt x="15075" y="1561"/>
                  </a:lnTo>
                  <a:lnTo>
                    <a:pt x="14850" y="1301"/>
                  </a:lnTo>
                  <a:lnTo>
                    <a:pt x="14737" y="1301"/>
                  </a:lnTo>
                  <a:lnTo>
                    <a:pt x="14625" y="781"/>
                  </a:lnTo>
                  <a:lnTo>
                    <a:pt x="14625" y="651"/>
                  </a:lnTo>
                  <a:lnTo>
                    <a:pt x="14512" y="0"/>
                  </a:lnTo>
                  <a:lnTo>
                    <a:pt x="14175" y="0"/>
                  </a:lnTo>
                  <a:lnTo>
                    <a:pt x="14062" y="520"/>
                  </a:lnTo>
                  <a:lnTo>
                    <a:pt x="14062" y="1301"/>
                  </a:lnTo>
                  <a:lnTo>
                    <a:pt x="13950" y="1301"/>
                  </a:lnTo>
                  <a:lnTo>
                    <a:pt x="13500" y="2212"/>
                  </a:lnTo>
                  <a:lnTo>
                    <a:pt x="13387" y="2342"/>
                  </a:lnTo>
                  <a:lnTo>
                    <a:pt x="13275" y="2342"/>
                  </a:lnTo>
                  <a:lnTo>
                    <a:pt x="12150" y="2212"/>
                  </a:lnTo>
                  <a:lnTo>
                    <a:pt x="12150" y="2342"/>
                  </a:lnTo>
                  <a:lnTo>
                    <a:pt x="11700" y="2863"/>
                  </a:lnTo>
                  <a:lnTo>
                    <a:pt x="11925" y="3253"/>
                  </a:lnTo>
                  <a:lnTo>
                    <a:pt x="11587" y="3773"/>
                  </a:lnTo>
                  <a:lnTo>
                    <a:pt x="10575" y="3773"/>
                  </a:lnTo>
                  <a:lnTo>
                    <a:pt x="10575" y="3513"/>
                  </a:lnTo>
                  <a:lnTo>
                    <a:pt x="10350" y="3383"/>
                  </a:lnTo>
                  <a:lnTo>
                    <a:pt x="10237" y="3773"/>
                  </a:lnTo>
                  <a:lnTo>
                    <a:pt x="10125" y="3904"/>
                  </a:lnTo>
                  <a:lnTo>
                    <a:pt x="9450" y="3904"/>
                  </a:lnTo>
                  <a:lnTo>
                    <a:pt x="9000" y="3513"/>
                  </a:lnTo>
                  <a:lnTo>
                    <a:pt x="9000" y="3253"/>
                  </a:lnTo>
                  <a:lnTo>
                    <a:pt x="8213" y="3123"/>
                  </a:lnTo>
                  <a:lnTo>
                    <a:pt x="7650" y="3383"/>
                  </a:lnTo>
                  <a:lnTo>
                    <a:pt x="7425" y="3643"/>
                  </a:lnTo>
                  <a:lnTo>
                    <a:pt x="8325" y="4814"/>
                  </a:lnTo>
                  <a:lnTo>
                    <a:pt x="9450" y="5205"/>
                  </a:lnTo>
                  <a:lnTo>
                    <a:pt x="10125" y="5986"/>
                  </a:lnTo>
                  <a:lnTo>
                    <a:pt x="9900" y="7027"/>
                  </a:lnTo>
                  <a:lnTo>
                    <a:pt x="9900" y="7157"/>
                  </a:lnTo>
                  <a:lnTo>
                    <a:pt x="9112" y="7807"/>
                  </a:lnTo>
                  <a:lnTo>
                    <a:pt x="9112" y="7937"/>
                  </a:lnTo>
                  <a:lnTo>
                    <a:pt x="9000" y="7937"/>
                  </a:lnTo>
                  <a:lnTo>
                    <a:pt x="7762" y="8328"/>
                  </a:lnTo>
                  <a:lnTo>
                    <a:pt x="6975" y="8458"/>
                  </a:lnTo>
                  <a:lnTo>
                    <a:pt x="6412" y="8198"/>
                  </a:lnTo>
                  <a:lnTo>
                    <a:pt x="6187" y="8198"/>
                  </a:lnTo>
                  <a:lnTo>
                    <a:pt x="5850" y="8718"/>
                  </a:lnTo>
                  <a:lnTo>
                    <a:pt x="5287" y="9239"/>
                  </a:lnTo>
                  <a:lnTo>
                    <a:pt x="5175" y="9239"/>
                  </a:lnTo>
                  <a:lnTo>
                    <a:pt x="4388" y="9629"/>
                  </a:lnTo>
                  <a:lnTo>
                    <a:pt x="3375" y="9239"/>
                  </a:lnTo>
                  <a:lnTo>
                    <a:pt x="1350" y="9369"/>
                  </a:lnTo>
                  <a:lnTo>
                    <a:pt x="900" y="9499"/>
                  </a:lnTo>
                  <a:lnTo>
                    <a:pt x="900" y="9629"/>
                  </a:lnTo>
                  <a:lnTo>
                    <a:pt x="450" y="9629"/>
                  </a:lnTo>
                  <a:lnTo>
                    <a:pt x="0" y="10410"/>
                  </a:lnTo>
                  <a:lnTo>
                    <a:pt x="0" y="11190"/>
                  </a:lnTo>
                  <a:lnTo>
                    <a:pt x="450" y="12492"/>
                  </a:lnTo>
                  <a:lnTo>
                    <a:pt x="1013" y="12752"/>
                  </a:lnTo>
                  <a:lnTo>
                    <a:pt x="1238" y="13012"/>
                  </a:lnTo>
                  <a:lnTo>
                    <a:pt x="1575" y="12492"/>
                  </a:lnTo>
                  <a:lnTo>
                    <a:pt x="1575" y="12361"/>
                  </a:lnTo>
                  <a:lnTo>
                    <a:pt x="1688" y="12361"/>
                  </a:lnTo>
                  <a:lnTo>
                    <a:pt x="2363" y="12231"/>
                  </a:lnTo>
                  <a:lnTo>
                    <a:pt x="2475" y="12231"/>
                  </a:lnTo>
                  <a:lnTo>
                    <a:pt x="3150" y="12492"/>
                  </a:lnTo>
                  <a:lnTo>
                    <a:pt x="3825" y="14313"/>
                  </a:lnTo>
                  <a:lnTo>
                    <a:pt x="3713" y="14313"/>
                  </a:lnTo>
                  <a:lnTo>
                    <a:pt x="3488" y="15354"/>
                  </a:lnTo>
                  <a:lnTo>
                    <a:pt x="3262" y="15875"/>
                  </a:lnTo>
                  <a:lnTo>
                    <a:pt x="3262" y="16005"/>
                  </a:lnTo>
                  <a:lnTo>
                    <a:pt x="2925" y="16916"/>
                  </a:lnTo>
                  <a:lnTo>
                    <a:pt x="2925" y="17957"/>
                  </a:lnTo>
                  <a:lnTo>
                    <a:pt x="3488" y="18607"/>
                  </a:lnTo>
                  <a:lnTo>
                    <a:pt x="4275" y="19258"/>
                  </a:lnTo>
                  <a:lnTo>
                    <a:pt x="4275" y="19388"/>
                  </a:lnTo>
                  <a:lnTo>
                    <a:pt x="4388" y="19388"/>
                  </a:lnTo>
                  <a:lnTo>
                    <a:pt x="3825" y="20819"/>
                  </a:lnTo>
                  <a:lnTo>
                    <a:pt x="3713" y="21600"/>
                  </a:lnTo>
                  <a:lnTo>
                    <a:pt x="3825" y="21470"/>
                  </a:lnTo>
                  <a:lnTo>
                    <a:pt x="3937" y="21470"/>
                  </a:lnTo>
                  <a:lnTo>
                    <a:pt x="4388" y="21210"/>
                  </a:lnTo>
                  <a:lnTo>
                    <a:pt x="5175" y="20689"/>
                  </a:lnTo>
                  <a:lnTo>
                    <a:pt x="6075" y="20819"/>
                  </a:lnTo>
                  <a:lnTo>
                    <a:pt x="6187" y="20819"/>
                  </a:lnTo>
                  <a:lnTo>
                    <a:pt x="7538" y="21470"/>
                  </a:lnTo>
                  <a:lnTo>
                    <a:pt x="9000" y="21470"/>
                  </a:lnTo>
                  <a:lnTo>
                    <a:pt x="9450" y="20819"/>
                  </a:lnTo>
                  <a:lnTo>
                    <a:pt x="10237" y="20299"/>
                  </a:lnTo>
                  <a:lnTo>
                    <a:pt x="11025" y="19648"/>
                  </a:lnTo>
                  <a:lnTo>
                    <a:pt x="11025" y="19518"/>
                  </a:lnTo>
                  <a:lnTo>
                    <a:pt x="11587" y="19388"/>
                  </a:lnTo>
                  <a:lnTo>
                    <a:pt x="12150" y="18867"/>
                  </a:lnTo>
                  <a:lnTo>
                    <a:pt x="12825" y="17827"/>
                  </a:lnTo>
                  <a:lnTo>
                    <a:pt x="13838" y="18217"/>
                  </a:lnTo>
                  <a:lnTo>
                    <a:pt x="13950" y="18217"/>
                  </a:lnTo>
                  <a:lnTo>
                    <a:pt x="13950" y="18347"/>
                  </a:lnTo>
                  <a:lnTo>
                    <a:pt x="14175" y="18867"/>
                  </a:lnTo>
                  <a:lnTo>
                    <a:pt x="14400" y="18998"/>
                  </a:lnTo>
                  <a:lnTo>
                    <a:pt x="15525" y="18998"/>
                  </a:lnTo>
                  <a:lnTo>
                    <a:pt x="15525" y="19128"/>
                  </a:lnTo>
                  <a:lnTo>
                    <a:pt x="16200" y="19388"/>
                  </a:lnTo>
                  <a:lnTo>
                    <a:pt x="16425" y="19388"/>
                  </a:lnTo>
                  <a:lnTo>
                    <a:pt x="16537" y="19258"/>
                  </a:lnTo>
                  <a:lnTo>
                    <a:pt x="16650" y="18867"/>
                  </a:lnTo>
                  <a:lnTo>
                    <a:pt x="16650" y="18737"/>
                  </a:lnTo>
                  <a:lnTo>
                    <a:pt x="16987" y="18477"/>
                  </a:lnTo>
                  <a:lnTo>
                    <a:pt x="17550" y="17957"/>
                  </a:lnTo>
                  <a:lnTo>
                    <a:pt x="18112" y="17957"/>
                  </a:lnTo>
                  <a:lnTo>
                    <a:pt x="18225" y="17436"/>
                  </a:lnTo>
                  <a:lnTo>
                    <a:pt x="18562" y="17046"/>
                  </a:lnTo>
                  <a:lnTo>
                    <a:pt x="18900" y="16786"/>
                  </a:lnTo>
                  <a:lnTo>
                    <a:pt x="19237" y="16655"/>
                  </a:lnTo>
                  <a:lnTo>
                    <a:pt x="19462" y="16395"/>
                  </a:lnTo>
                  <a:lnTo>
                    <a:pt x="19575" y="16395"/>
                  </a:lnTo>
                  <a:lnTo>
                    <a:pt x="19800" y="16135"/>
                  </a:lnTo>
                  <a:lnTo>
                    <a:pt x="19800" y="16005"/>
                  </a:lnTo>
                  <a:lnTo>
                    <a:pt x="19912" y="16005"/>
                  </a:lnTo>
                  <a:lnTo>
                    <a:pt x="20587" y="15875"/>
                  </a:lnTo>
                  <a:lnTo>
                    <a:pt x="21037" y="15875"/>
                  </a:lnTo>
                  <a:lnTo>
                    <a:pt x="21150" y="15614"/>
                  </a:lnTo>
                  <a:lnTo>
                    <a:pt x="21375" y="15354"/>
                  </a:lnTo>
                  <a:lnTo>
                    <a:pt x="21600" y="14834"/>
                  </a:lnTo>
                  <a:lnTo>
                    <a:pt x="21488" y="14834"/>
                  </a:lnTo>
                  <a:lnTo>
                    <a:pt x="21150" y="14183"/>
                  </a:lnTo>
                  <a:lnTo>
                    <a:pt x="20925" y="13402"/>
                  </a:lnTo>
                  <a:lnTo>
                    <a:pt x="20925" y="13272"/>
                  </a:lnTo>
                  <a:lnTo>
                    <a:pt x="21150" y="12231"/>
                  </a:lnTo>
                  <a:lnTo>
                    <a:pt x="21150" y="11711"/>
                  </a:lnTo>
                  <a:lnTo>
                    <a:pt x="21375" y="11320"/>
                  </a:lnTo>
                  <a:lnTo>
                    <a:pt x="21375" y="10410"/>
                  </a:lnTo>
                  <a:lnTo>
                    <a:pt x="21263" y="10280"/>
                  </a:lnTo>
                  <a:lnTo>
                    <a:pt x="20925" y="10149"/>
                  </a:lnTo>
                  <a:lnTo>
                    <a:pt x="19575" y="10800"/>
                  </a:lnTo>
                  <a:lnTo>
                    <a:pt x="19575" y="9108"/>
                  </a:lnTo>
                  <a:lnTo>
                    <a:pt x="19687" y="8848"/>
                  </a:lnTo>
                  <a:lnTo>
                    <a:pt x="20025" y="8588"/>
                  </a:lnTo>
                  <a:lnTo>
                    <a:pt x="20925" y="7807"/>
                  </a:lnTo>
                  <a:lnTo>
                    <a:pt x="20587" y="5986"/>
                  </a:lnTo>
                  <a:lnTo>
                    <a:pt x="20587" y="5075"/>
                  </a:lnTo>
                  <a:lnTo>
                    <a:pt x="20700" y="4814"/>
                  </a:lnTo>
                  <a:lnTo>
                    <a:pt x="20925" y="4424"/>
                  </a:lnTo>
                  <a:lnTo>
                    <a:pt x="20925" y="4164"/>
                  </a:lnTo>
                  <a:lnTo>
                    <a:pt x="20250" y="4164"/>
                  </a:lnTo>
                  <a:lnTo>
                    <a:pt x="20025" y="4945"/>
                  </a:lnTo>
                  <a:lnTo>
                    <a:pt x="19800" y="5205"/>
                  </a:lnTo>
                  <a:lnTo>
                    <a:pt x="19575" y="5335"/>
                  </a:lnTo>
                  <a:lnTo>
                    <a:pt x="19462" y="5335"/>
                  </a:lnTo>
                  <a:lnTo>
                    <a:pt x="19013" y="4945"/>
                  </a:lnTo>
                  <a:lnTo>
                    <a:pt x="18900" y="4945"/>
                  </a:lnTo>
                  <a:lnTo>
                    <a:pt x="18900" y="4814"/>
                  </a:lnTo>
                  <a:lnTo>
                    <a:pt x="18788" y="4424"/>
                  </a:lnTo>
                  <a:lnTo>
                    <a:pt x="18675" y="3904"/>
                  </a:lnTo>
                  <a:lnTo>
                    <a:pt x="18675" y="4164"/>
                  </a:lnTo>
                  <a:lnTo>
                    <a:pt x="17775" y="4164"/>
                  </a:lnTo>
                  <a:lnTo>
                    <a:pt x="17775" y="3904"/>
                  </a:lnTo>
                  <a:lnTo>
                    <a:pt x="17550" y="3383"/>
                  </a:lnTo>
                  <a:lnTo>
                    <a:pt x="17550" y="2602"/>
                  </a:lnTo>
                  <a:lnTo>
                    <a:pt x="17100" y="1561"/>
                  </a:lnTo>
                  <a:lnTo>
                    <a:pt x="17100" y="781"/>
                  </a:lnTo>
                  <a:lnTo>
                    <a:pt x="16875" y="39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17" name="广西"/>
            <p:cNvSpPr/>
            <p:nvPr/>
          </p:nvSpPr>
          <p:spPr>
            <a:xfrm>
              <a:off x="2940176" y="3578899"/>
              <a:ext cx="838809" cy="65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97" y="452"/>
                  </a:moveTo>
                  <a:lnTo>
                    <a:pt x="17297" y="565"/>
                  </a:lnTo>
                  <a:lnTo>
                    <a:pt x="17383" y="679"/>
                  </a:lnTo>
                  <a:lnTo>
                    <a:pt x="16953" y="1583"/>
                  </a:lnTo>
                  <a:lnTo>
                    <a:pt x="16609" y="1923"/>
                  </a:lnTo>
                  <a:lnTo>
                    <a:pt x="16265" y="2036"/>
                  </a:lnTo>
                  <a:lnTo>
                    <a:pt x="16178" y="2036"/>
                  </a:lnTo>
                  <a:lnTo>
                    <a:pt x="15834" y="1696"/>
                  </a:lnTo>
                  <a:lnTo>
                    <a:pt x="15490" y="1809"/>
                  </a:lnTo>
                  <a:lnTo>
                    <a:pt x="14802" y="2488"/>
                  </a:lnTo>
                  <a:lnTo>
                    <a:pt x="14629" y="2488"/>
                  </a:lnTo>
                  <a:lnTo>
                    <a:pt x="14457" y="2375"/>
                  </a:lnTo>
                  <a:lnTo>
                    <a:pt x="14113" y="1809"/>
                  </a:lnTo>
                  <a:lnTo>
                    <a:pt x="13855" y="2375"/>
                  </a:lnTo>
                  <a:lnTo>
                    <a:pt x="13597" y="2714"/>
                  </a:lnTo>
                  <a:lnTo>
                    <a:pt x="13167" y="2714"/>
                  </a:lnTo>
                  <a:lnTo>
                    <a:pt x="12650" y="2940"/>
                  </a:lnTo>
                  <a:lnTo>
                    <a:pt x="12134" y="3393"/>
                  </a:lnTo>
                  <a:lnTo>
                    <a:pt x="11962" y="3393"/>
                  </a:lnTo>
                  <a:lnTo>
                    <a:pt x="11790" y="3619"/>
                  </a:lnTo>
                  <a:lnTo>
                    <a:pt x="11618" y="3958"/>
                  </a:lnTo>
                  <a:lnTo>
                    <a:pt x="11618" y="4184"/>
                  </a:lnTo>
                  <a:lnTo>
                    <a:pt x="11876" y="4637"/>
                  </a:lnTo>
                  <a:lnTo>
                    <a:pt x="10929" y="4524"/>
                  </a:lnTo>
                  <a:lnTo>
                    <a:pt x="10413" y="5089"/>
                  </a:lnTo>
                  <a:lnTo>
                    <a:pt x="10327" y="5315"/>
                  </a:lnTo>
                  <a:lnTo>
                    <a:pt x="10241" y="5654"/>
                  </a:lnTo>
                  <a:lnTo>
                    <a:pt x="10155" y="5768"/>
                  </a:lnTo>
                  <a:lnTo>
                    <a:pt x="9638" y="5768"/>
                  </a:lnTo>
                  <a:lnTo>
                    <a:pt x="9036" y="5428"/>
                  </a:lnTo>
                  <a:lnTo>
                    <a:pt x="8864" y="5428"/>
                  </a:lnTo>
                  <a:lnTo>
                    <a:pt x="8347" y="5541"/>
                  </a:lnTo>
                  <a:lnTo>
                    <a:pt x="8003" y="5315"/>
                  </a:lnTo>
                  <a:lnTo>
                    <a:pt x="7659" y="4750"/>
                  </a:lnTo>
                  <a:lnTo>
                    <a:pt x="7315" y="4524"/>
                  </a:lnTo>
                  <a:lnTo>
                    <a:pt x="6971" y="5202"/>
                  </a:lnTo>
                  <a:lnTo>
                    <a:pt x="6884" y="5202"/>
                  </a:lnTo>
                  <a:lnTo>
                    <a:pt x="6454" y="5654"/>
                  </a:lnTo>
                  <a:lnTo>
                    <a:pt x="6368" y="5654"/>
                  </a:lnTo>
                  <a:lnTo>
                    <a:pt x="6368" y="5768"/>
                  </a:lnTo>
                  <a:lnTo>
                    <a:pt x="6282" y="5768"/>
                  </a:lnTo>
                  <a:lnTo>
                    <a:pt x="5938" y="5881"/>
                  </a:lnTo>
                  <a:lnTo>
                    <a:pt x="5422" y="6559"/>
                  </a:lnTo>
                  <a:lnTo>
                    <a:pt x="4819" y="6898"/>
                  </a:lnTo>
                  <a:lnTo>
                    <a:pt x="4389" y="7577"/>
                  </a:lnTo>
                  <a:lnTo>
                    <a:pt x="3012" y="7577"/>
                  </a:lnTo>
                  <a:lnTo>
                    <a:pt x="1979" y="7012"/>
                  </a:lnTo>
                  <a:lnTo>
                    <a:pt x="1377" y="7012"/>
                  </a:lnTo>
                  <a:lnTo>
                    <a:pt x="861" y="7351"/>
                  </a:lnTo>
                  <a:lnTo>
                    <a:pt x="775" y="7351"/>
                  </a:lnTo>
                  <a:lnTo>
                    <a:pt x="430" y="7464"/>
                  </a:lnTo>
                  <a:lnTo>
                    <a:pt x="86" y="7803"/>
                  </a:lnTo>
                  <a:lnTo>
                    <a:pt x="0" y="8029"/>
                  </a:lnTo>
                  <a:lnTo>
                    <a:pt x="0" y="8595"/>
                  </a:lnTo>
                  <a:lnTo>
                    <a:pt x="172" y="8934"/>
                  </a:lnTo>
                  <a:lnTo>
                    <a:pt x="947" y="8595"/>
                  </a:lnTo>
                  <a:lnTo>
                    <a:pt x="1291" y="8708"/>
                  </a:lnTo>
                  <a:lnTo>
                    <a:pt x="1721" y="8934"/>
                  </a:lnTo>
                  <a:lnTo>
                    <a:pt x="1807" y="8934"/>
                  </a:lnTo>
                  <a:lnTo>
                    <a:pt x="1807" y="10517"/>
                  </a:lnTo>
                  <a:lnTo>
                    <a:pt x="1979" y="10630"/>
                  </a:lnTo>
                  <a:lnTo>
                    <a:pt x="2754" y="10630"/>
                  </a:lnTo>
                  <a:lnTo>
                    <a:pt x="3184" y="10404"/>
                  </a:lnTo>
                  <a:lnTo>
                    <a:pt x="3270" y="10404"/>
                  </a:lnTo>
                  <a:lnTo>
                    <a:pt x="3700" y="10178"/>
                  </a:lnTo>
                  <a:lnTo>
                    <a:pt x="4045" y="9952"/>
                  </a:lnTo>
                  <a:lnTo>
                    <a:pt x="4217" y="9952"/>
                  </a:lnTo>
                  <a:lnTo>
                    <a:pt x="4303" y="10065"/>
                  </a:lnTo>
                  <a:lnTo>
                    <a:pt x="4475" y="10630"/>
                  </a:lnTo>
                  <a:lnTo>
                    <a:pt x="4561" y="12214"/>
                  </a:lnTo>
                  <a:lnTo>
                    <a:pt x="4561" y="12327"/>
                  </a:lnTo>
                  <a:lnTo>
                    <a:pt x="3959" y="13118"/>
                  </a:lnTo>
                  <a:lnTo>
                    <a:pt x="3959" y="13231"/>
                  </a:lnTo>
                  <a:lnTo>
                    <a:pt x="3184" y="13684"/>
                  </a:lnTo>
                  <a:lnTo>
                    <a:pt x="3012" y="14023"/>
                  </a:lnTo>
                  <a:lnTo>
                    <a:pt x="3098" y="14249"/>
                  </a:lnTo>
                  <a:lnTo>
                    <a:pt x="4561" y="14475"/>
                  </a:lnTo>
                  <a:lnTo>
                    <a:pt x="4647" y="14588"/>
                  </a:lnTo>
                  <a:lnTo>
                    <a:pt x="5249" y="15041"/>
                  </a:lnTo>
                  <a:lnTo>
                    <a:pt x="6540" y="14928"/>
                  </a:lnTo>
                  <a:lnTo>
                    <a:pt x="6540" y="15154"/>
                  </a:lnTo>
                  <a:lnTo>
                    <a:pt x="6626" y="16059"/>
                  </a:lnTo>
                  <a:lnTo>
                    <a:pt x="6626" y="16172"/>
                  </a:lnTo>
                  <a:lnTo>
                    <a:pt x="6024" y="16963"/>
                  </a:lnTo>
                  <a:lnTo>
                    <a:pt x="6024" y="17642"/>
                  </a:lnTo>
                  <a:lnTo>
                    <a:pt x="6110" y="18094"/>
                  </a:lnTo>
                  <a:lnTo>
                    <a:pt x="6196" y="18434"/>
                  </a:lnTo>
                  <a:lnTo>
                    <a:pt x="6454" y="18660"/>
                  </a:lnTo>
                  <a:lnTo>
                    <a:pt x="7487" y="19451"/>
                  </a:lnTo>
                  <a:lnTo>
                    <a:pt x="8347" y="20130"/>
                  </a:lnTo>
                  <a:lnTo>
                    <a:pt x="9122" y="19677"/>
                  </a:lnTo>
                  <a:lnTo>
                    <a:pt x="9294" y="19677"/>
                  </a:lnTo>
                  <a:lnTo>
                    <a:pt x="10413" y="20808"/>
                  </a:lnTo>
                  <a:lnTo>
                    <a:pt x="10585" y="20808"/>
                  </a:lnTo>
                  <a:lnTo>
                    <a:pt x="10843" y="20356"/>
                  </a:lnTo>
                  <a:lnTo>
                    <a:pt x="10929" y="20356"/>
                  </a:lnTo>
                  <a:lnTo>
                    <a:pt x="10929" y="20243"/>
                  </a:lnTo>
                  <a:lnTo>
                    <a:pt x="11015" y="20243"/>
                  </a:lnTo>
                  <a:lnTo>
                    <a:pt x="11618" y="20356"/>
                  </a:lnTo>
                  <a:lnTo>
                    <a:pt x="11790" y="18886"/>
                  </a:lnTo>
                  <a:lnTo>
                    <a:pt x="12650" y="20808"/>
                  </a:lnTo>
                  <a:lnTo>
                    <a:pt x="13339" y="20921"/>
                  </a:lnTo>
                  <a:lnTo>
                    <a:pt x="13511" y="20921"/>
                  </a:lnTo>
                  <a:lnTo>
                    <a:pt x="13511" y="21600"/>
                  </a:lnTo>
                  <a:lnTo>
                    <a:pt x="13769" y="21487"/>
                  </a:lnTo>
                  <a:lnTo>
                    <a:pt x="14888" y="19564"/>
                  </a:lnTo>
                  <a:lnTo>
                    <a:pt x="15404" y="20469"/>
                  </a:lnTo>
                  <a:lnTo>
                    <a:pt x="15404" y="20130"/>
                  </a:lnTo>
                  <a:lnTo>
                    <a:pt x="16006" y="18547"/>
                  </a:lnTo>
                  <a:lnTo>
                    <a:pt x="16867" y="18547"/>
                  </a:lnTo>
                  <a:lnTo>
                    <a:pt x="17039" y="17190"/>
                  </a:lnTo>
                  <a:lnTo>
                    <a:pt x="17125" y="17190"/>
                  </a:lnTo>
                  <a:lnTo>
                    <a:pt x="17211" y="17303"/>
                  </a:lnTo>
                  <a:lnTo>
                    <a:pt x="17814" y="17416"/>
                  </a:lnTo>
                  <a:lnTo>
                    <a:pt x="17900" y="16963"/>
                  </a:lnTo>
                  <a:lnTo>
                    <a:pt x="17641" y="16285"/>
                  </a:lnTo>
                  <a:lnTo>
                    <a:pt x="17641" y="16172"/>
                  </a:lnTo>
                  <a:lnTo>
                    <a:pt x="17814" y="15606"/>
                  </a:lnTo>
                  <a:lnTo>
                    <a:pt x="17814" y="15493"/>
                  </a:lnTo>
                  <a:lnTo>
                    <a:pt x="17900" y="15493"/>
                  </a:lnTo>
                  <a:lnTo>
                    <a:pt x="19707" y="14249"/>
                  </a:lnTo>
                  <a:lnTo>
                    <a:pt x="19621" y="13005"/>
                  </a:lnTo>
                  <a:lnTo>
                    <a:pt x="19621" y="12892"/>
                  </a:lnTo>
                  <a:lnTo>
                    <a:pt x="19965" y="11987"/>
                  </a:lnTo>
                  <a:lnTo>
                    <a:pt x="20051" y="11874"/>
                  </a:lnTo>
                  <a:lnTo>
                    <a:pt x="20567" y="10178"/>
                  </a:lnTo>
                  <a:lnTo>
                    <a:pt x="21084" y="9499"/>
                  </a:lnTo>
                  <a:lnTo>
                    <a:pt x="21342" y="8821"/>
                  </a:lnTo>
                  <a:lnTo>
                    <a:pt x="21600" y="8255"/>
                  </a:lnTo>
                  <a:lnTo>
                    <a:pt x="21342" y="7577"/>
                  </a:lnTo>
                  <a:lnTo>
                    <a:pt x="21342" y="6785"/>
                  </a:lnTo>
                  <a:lnTo>
                    <a:pt x="21084" y="6785"/>
                  </a:lnTo>
                  <a:lnTo>
                    <a:pt x="20567" y="7125"/>
                  </a:lnTo>
                  <a:lnTo>
                    <a:pt x="20309" y="7238"/>
                  </a:lnTo>
                  <a:lnTo>
                    <a:pt x="20137" y="7238"/>
                  </a:lnTo>
                  <a:lnTo>
                    <a:pt x="19793" y="7125"/>
                  </a:lnTo>
                  <a:lnTo>
                    <a:pt x="19535" y="6898"/>
                  </a:lnTo>
                  <a:lnTo>
                    <a:pt x="19363" y="6446"/>
                  </a:lnTo>
                  <a:lnTo>
                    <a:pt x="19449" y="5541"/>
                  </a:lnTo>
                  <a:lnTo>
                    <a:pt x="19190" y="5541"/>
                  </a:lnTo>
                  <a:lnTo>
                    <a:pt x="18588" y="6333"/>
                  </a:lnTo>
                  <a:lnTo>
                    <a:pt x="18416" y="6446"/>
                  </a:lnTo>
                  <a:lnTo>
                    <a:pt x="18244" y="6446"/>
                  </a:lnTo>
                  <a:lnTo>
                    <a:pt x="18158" y="6107"/>
                  </a:lnTo>
                  <a:lnTo>
                    <a:pt x="18158" y="5202"/>
                  </a:lnTo>
                  <a:lnTo>
                    <a:pt x="18244" y="4976"/>
                  </a:lnTo>
                  <a:lnTo>
                    <a:pt x="18330" y="4863"/>
                  </a:lnTo>
                  <a:lnTo>
                    <a:pt x="18416" y="4863"/>
                  </a:lnTo>
                  <a:lnTo>
                    <a:pt x="19104" y="3280"/>
                  </a:lnTo>
                  <a:lnTo>
                    <a:pt x="19276" y="2714"/>
                  </a:lnTo>
                  <a:lnTo>
                    <a:pt x="19363" y="2036"/>
                  </a:lnTo>
                  <a:lnTo>
                    <a:pt x="19018" y="1583"/>
                  </a:lnTo>
                  <a:lnTo>
                    <a:pt x="18932" y="1244"/>
                  </a:lnTo>
                  <a:lnTo>
                    <a:pt x="18932" y="452"/>
                  </a:lnTo>
                  <a:lnTo>
                    <a:pt x="18846" y="226"/>
                  </a:lnTo>
                  <a:lnTo>
                    <a:pt x="18674" y="0"/>
                  </a:lnTo>
                  <a:lnTo>
                    <a:pt x="18588" y="113"/>
                  </a:lnTo>
                  <a:lnTo>
                    <a:pt x="18502" y="339"/>
                  </a:lnTo>
                  <a:lnTo>
                    <a:pt x="18158" y="565"/>
                  </a:lnTo>
                  <a:lnTo>
                    <a:pt x="17900" y="452"/>
                  </a:lnTo>
                  <a:lnTo>
                    <a:pt x="17297" y="452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18" name="重庆"/>
            <p:cNvSpPr/>
            <p:nvPr/>
          </p:nvSpPr>
          <p:spPr>
            <a:xfrm>
              <a:off x="3056273" y="2857754"/>
              <a:ext cx="474551" cy="494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350"/>
                  </a:moveTo>
                  <a:lnTo>
                    <a:pt x="21144" y="3300"/>
                  </a:lnTo>
                  <a:lnTo>
                    <a:pt x="20383" y="2400"/>
                  </a:lnTo>
                  <a:lnTo>
                    <a:pt x="19775" y="2250"/>
                  </a:lnTo>
                  <a:lnTo>
                    <a:pt x="19623" y="2250"/>
                  </a:lnTo>
                  <a:lnTo>
                    <a:pt x="19623" y="2100"/>
                  </a:lnTo>
                  <a:lnTo>
                    <a:pt x="19014" y="1800"/>
                  </a:lnTo>
                  <a:lnTo>
                    <a:pt x="18862" y="1800"/>
                  </a:lnTo>
                  <a:lnTo>
                    <a:pt x="18558" y="1950"/>
                  </a:lnTo>
                  <a:lnTo>
                    <a:pt x="17797" y="2100"/>
                  </a:lnTo>
                  <a:lnTo>
                    <a:pt x="17645" y="1950"/>
                  </a:lnTo>
                  <a:lnTo>
                    <a:pt x="16885" y="1650"/>
                  </a:lnTo>
                  <a:lnTo>
                    <a:pt x="16732" y="1650"/>
                  </a:lnTo>
                  <a:lnTo>
                    <a:pt x="16732" y="1500"/>
                  </a:lnTo>
                  <a:lnTo>
                    <a:pt x="15515" y="300"/>
                  </a:lnTo>
                  <a:lnTo>
                    <a:pt x="14907" y="0"/>
                  </a:lnTo>
                  <a:lnTo>
                    <a:pt x="14299" y="600"/>
                  </a:lnTo>
                  <a:lnTo>
                    <a:pt x="13386" y="1200"/>
                  </a:lnTo>
                  <a:lnTo>
                    <a:pt x="13082" y="3000"/>
                  </a:lnTo>
                  <a:lnTo>
                    <a:pt x="12321" y="4350"/>
                  </a:lnTo>
                  <a:lnTo>
                    <a:pt x="12321" y="4500"/>
                  </a:lnTo>
                  <a:lnTo>
                    <a:pt x="11713" y="5100"/>
                  </a:lnTo>
                  <a:lnTo>
                    <a:pt x="10952" y="6450"/>
                  </a:lnTo>
                  <a:lnTo>
                    <a:pt x="10952" y="6600"/>
                  </a:lnTo>
                  <a:lnTo>
                    <a:pt x="9431" y="7800"/>
                  </a:lnTo>
                  <a:lnTo>
                    <a:pt x="8823" y="8850"/>
                  </a:lnTo>
                  <a:lnTo>
                    <a:pt x="8366" y="9300"/>
                  </a:lnTo>
                  <a:lnTo>
                    <a:pt x="7301" y="9900"/>
                  </a:lnTo>
                  <a:lnTo>
                    <a:pt x="6693" y="10800"/>
                  </a:lnTo>
                  <a:lnTo>
                    <a:pt x="5628" y="12300"/>
                  </a:lnTo>
                  <a:lnTo>
                    <a:pt x="5476" y="12300"/>
                  </a:lnTo>
                  <a:lnTo>
                    <a:pt x="608" y="12000"/>
                  </a:lnTo>
                  <a:lnTo>
                    <a:pt x="0" y="12600"/>
                  </a:lnTo>
                  <a:lnTo>
                    <a:pt x="0" y="13500"/>
                  </a:lnTo>
                  <a:lnTo>
                    <a:pt x="456" y="15600"/>
                  </a:lnTo>
                  <a:lnTo>
                    <a:pt x="1521" y="16950"/>
                  </a:lnTo>
                  <a:lnTo>
                    <a:pt x="2434" y="17400"/>
                  </a:lnTo>
                  <a:lnTo>
                    <a:pt x="2434" y="17550"/>
                  </a:lnTo>
                  <a:lnTo>
                    <a:pt x="3042" y="18300"/>
                  </a:lnTo>
                  <a:lnTo>
                    <a:pt x="3194" y="18900"/>
                  </a:lnTo>
                  <a:lnTo>
                    <a:pt x="3194" y="19650"/>
                  </a:lnTo>
                  <a:lnTo>
                    <a:pt x="2890" y="19950"/>
                  </a:lnTo>
                  <a:lnTo>
                    <a:pt x="3042" y="20100"/>
                  </a:lnTo>
                  <a:lnTo>
                    <a:pt x="3346" y="20100"/>
                  </a:lnTo>
                  <a:lnTo>
                    <a:pt x="3651" y="19350"/>
                  </a:lnTo>
                  <a:lnTo>
                    <a:pt x="3803" y="19350"/>
                  </a:lnTo>
                  <a:lnTo>
                    <a:pt x="4715" y="19650"/>
                  </a:lnTo>
                  <a:lnTo>
                    <a:pt x="4868" y="19950"/>
                  </a:lnTo>
                  <a:lnTo>
                    <a:pt x="5324" y="19950"/>
                  </a:lnTo>
                  <a:lnTo>
                    <a:pt x="5172" y="19500"/>
                  </a:lnTo>
                  <a:lnTo>
                    <a:pt x="5780" y="18450"/>
                  </a:lnTo>
                  <a:lnTo>
                    <a:pt x="6085" y="18150"/>
                  </a:lnTo>
                  <a:lnTo>
                    <a:pt x="7758" y="18150"/>
                  </a:lnTo>
                  <a:lnTo>
                    <a:pt x="8366" y="17400"/>
                  </a:lnTo>
                  <a:lnTo>
                    <a:pt x="8366" y="16650"/>
                  </a:lnTo>
                  <a:lnTo>
                    <a:pt x="8518" y="15900"/>
                  </a:lnTo>
                  <a:lnTo>
                    <a:pt x="8670" y="15750"/>
                  </a:lnTo>
                  <a:lnTo>
                    <a:pt x="9127" y="15450"/>
                  </a:lnTo>
                  <a:lnTo>
                    <a:pt x="9279" y="15450"/>
                  </a:lnTo>
                  <a:lnTo>
                    <a:pt x="10192" y="15600"/>
                  </a:lnTo>
                  <a:lnTo>
                    <a:pt x="10192" y="15750"/>
                  </a:lnTo>
                  <a:lnTo>
                    <a:pt x="10344" y="16500"/>
                  </a:lnTo>
                  <a:lnTo>
                    <a:pt x="10344" y="16800"/>
                  </a:lnTo>
                  <a:lnTo>
                    <a:pt x="10496" y="17400"/>
                  </a:lnTo>
                  <a:lnTo>
                    <a:pt x="10648" y="17400"/>
                  </a:lnTo>
                  <a:lnTo>
                    <a:pt x="10952" y="16950"/>
                  </a:lnTo>
                  <a:lnTo>
                    <a:pt x="11561" y="16200"/>
                  </a:lnTo>
                  <a:lnTo>
                    <a:pt x="12169" y="15900"/>
                  </a:lnTo>
                  <a:lnTo>
                    <a:pt x="12321" y="15900"/>
                  </a:lnTo>
                  <a:lnTo>
                    <a:pt x="12321" y="15750"/>
                  </a:lnTo>
                  <a:lnTo>
                    <a:pt x="13082" y="16050"/>
                  </a:lnTo>
                  <a:lnTo>
                    <a:pt x="13386" y="16050"/>
                  </a:lnTo>
                  <a:lnTo>
                    <a:pt x="13690" y="16950"/>
                  </a:lnTo>
                  <a:lnTo>
                    <a:pt x="13690" y="17700"/>
                  </a:lnTo>
                  <a:lnTo>
                    <a:pt x="14299" y="18900"/>
                  </a:lnTo>
                  <a:lnTo>
                    <a:pt x="14299" y="19800"/>
                  </a:lnTo>
                  <a:lnTo>
                    <a:pt x="14603" y="20250"/>
                  </a:lnTo>
                  <a:lnTo>
                    <a:pt x="14755" y="20250"/>
                  </a:lnTo>
                  <a:lnTo>
                    <a:pt x="14907" y="19950"/>
                  </a:lnTo>
                  <a:lnTo>
                    <a:pt x="15059" y="19800"/>
                  </a:lnTo>
                  <a:lnTo>
                    <a:pt x="15820" y="20250"/>
                  </a:lnTo>
                  <a:lnTo>
                    <a:pt x="15820" y="20400"/>
                  </a:lnTo>
                  <a:lnTo>
                    <a:pt x="16124" y="21450"/>
                  </a:lnTo>
                  <a:lnTo>
                    <a:pt x="16428" y="21600"/>
                  </a:lnTo>
                  <a:lnTo>
                    <a:pt x="16428" y="21450"/>
                  </a:lnTo>
                  <a:lnTo>
                    <a:pt x="16732" y="20700"/>
                  </a:lnTo>
                  <a:lnTo>
                    <a:pt x="16885" y="20550"/>
                  </a:lnTo>
                  <a:lnTo>
                    <a:pt x="17037" y="20550"/>
                  </a:lnTo>
                  <a:lnTo>
                    <a:pt x="17341" y="20250"/>
                  </a:lnTo>
                  <a:lnTo>
                    <a:pt x="17949" y="20250"/>
                  </a:lnTo>
                  <a:lnTo>
                    <a:pt x="17949" y="19800"/>
                  </a:lnTo>
                  <a:lnTo>
                    <a:pt x="17645" y="16950"/>
                  </a:lnTo>
                  <a:lnTo>
                    <a:pt x="16428" y="15150"/>
                  </a:lnTo>
                  <a:lnTo>
                    <a:pt x="14299" y="12600"/>
                  </a:lnTo>
                  <a:lnTo>
                    <a:pt x="14146" y="12600"/>
                  </a:lnTo>
                  <a:lnTo>
                    <a:pt x="13994" y="10950"/>
                  </a:lnTo>
                  <a:lnTo>
                    <a:pt x="13386" y="9600"/>
                  </a:lnTo>
                  <a:lnTo>
                    <a:pt x="13234" y="9600"/>
                  </a:lnTo>
                  <a:lnTo>
                    <a:pt x="13386" y="9450"/>
                  </a:lnTo>
                  <a:lnTo>
                    <a:pt x="13690" y="7800"/>
                  </a:lnTo>
                  <a:lnTo>
                    <a:pt x="13994" y="7800"/>
                  </a:lnTo>
                  <a:lnTo>
                    <a:pt x="17797" y="7650"/>
                  </a:lnTo>
                  <a:lnTo>
                    <a:pt x="19775" y="6600"/>
                  </a:lnTo>
                  <a:lnTo>
                    <a:pt x="19927" y="6450"/>
                  </a:lnTo>
                  <a:lnTo>
                    <a:pt x="20839" y="6150"/>
                  </a:lnTo>
                  <a:lnTo>
                    <a:pt x="21296" y="5700"/>
                  </a:lnTo>
                  <a:lnTo>
                    <a:pt x="21448" y="5100"/>
                  </a:lnTo>
                  <a:lnTo>
                    <a:pt x="21600" y="435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19" name="陕西"/>
            <p:cNvSpPr/>
            <p:nvPr/>
          </p:nvSpPr>
          <p:spPr>
            <a:xfrm>
              <a:off x="3056274" y="1898216"/>
              <a:ext cx="541307" cy="99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4933"/>
                  </a:moveTo>
                  <a:lnTo>
                    <a:pt x="6933" y="4858"/>
                  </a:lnTo>
                  <a:lnTo>
                    <a:pt x="6400" y="6727"/>
                  </a:lnTo>
                  <a:lnTo>
                    <a:pt x="7200" y="7325"/>
                  </a:lnTo>
                  <a:lnTo>
                    <a:pt x="8133" y="7474"/>
                  </a:lnTo>
                  <a:lnTo>
                    <a:pt x="8267" y="7549"/>
                  </a:lnTo>
                  <a:lnTo>
                    <a:pt x="9333" y="8072"/>
                  </a:lnTo>
                  <a:lnTo>
                    <a:pt x="10933" y="8221"/>
                  </a:lnTo>
                  <a:lnTo>
                    <a:pt x="11733" y="8520"/>
                  </a:lnTo>
                  <a:lnTo>
                    <a:pt x="11733" y="8595"/>
                  </a:lnTo>
                  <a:lnTo>
                    <a:pt x="12400" y="9118"/>
                  </a:lnTo>
                  <a:lnTo>
                    <a:pt x="12533" y="9118"/>
                  </a:lnTo>
                  <a:lnTo>
                    <a:pt x="12400" y="9193"/>
                  </a:lnTo>
                  <a:lnTo>
                    <a:pt x="11867" y="9716"/>
                  </a:lnTo>
                  <a:lnTo>
                    <a:pt x="11867" y="9866"/>
                  </a:lnTo>
                  <a:lnTo>
                    <a:pt x="11733" y="10165"/>
                  </a:lnTo>
                  <a:lnTo>
                    <a:pt x="11867" y="10165"/>
                  </a:lnTo>
                  <a:lnTo>
                    <a:pt x="11867" y="10688"/>
                  </a:lnTo>
                  <a:lnTo>
                    <a:pt x="11733" y="10763"/>
                  </a:lnTo>
                  <a:lnTo>
                    <a:pt x="11333" y="11660"/>
                  </a:lnTo>
                  <a:lnTo>
                    <a:pt x="11200" y="11809"/>
                  </a:lnTo>
                  <a:lnTo>
                    <a:pt x="10933" y="11734"/>
                  </a:lnTo>
                  <a:lnTo>
                    <a:pt x="10267" y="11660"/>
                  </a:lnTo>
                  <a:lnTo>
                    <a:pt x="9333" y="11660"/>
                  </a:lnTo>
                  <a:lnTo>
                    <a:pt x="8533" y="11809"/>
                  </a:lnTo>
                  <a:lnTo>
                    <a:pt x="7467" y="12407"/>
                  </a:lnTo>
                  <a:lnTo>
                    <a:pt x="8667" y="12706"/>
                  </a:lnTo>
                  <a:lnTo>
                    <a:pt x="8533" y="12855"/>
                  </a:lnTo>
                  <a:lnTo>
                    <a:pt x="8267" y="13080"/>
                  </a:lnTo>
                  <a:lnTo>
                    <a:pt x="7733" y="13229"/>
                  </a:lnTo>
                  <a:lnTo>
                    <a:pt x="7067" y="13229"/>
                  </a:lnTo>
                  <a:lnTo>
                    <a:pt x="5867" y="13005"/>
                  </a:lnTo>
                  <a:lnTo>
                    <a:pt x="4667" y="12631"/>
                  </a:lnTo>
                  <a:lnTo>
                    <a:pt x="4267" y="12631"/>
                  </a:lnTo>
                  <a:lnTo>
                    <a:pt x="2933" y="13678"/>
                  </a:lnTo>
                  <a:lnTo>
                    <a:pt x="2667" y="14051"/>
                  </a:lnTo>
                  <a:lnTo>
                    <a:pt x="2667" y="14649"/>
                  </a:lnTo>
                  <a:lnTo>
                    <a:pt x="3200" y="15172"/>
                  </a:lnTo>
                  <a:lnTo>
                    <a:pt x="3200" y="15247"/>
                  </a:lnTo>
                  <a:lnTo>
                    <a:pt x="3467" y="15696"/>
                  </a:lnTo>
                  <a:lnTo>
                    <a:pt x="3467" y="16518"/>
                  </a:lnTo>
                  <a:lnTo>
                    <a:pt x="3600" y="16592"/>
                  </a:lnTo>
                  <a:lnTo>
                    <a:pt x="2667" y="16667"/>
                  </a:lnTo>
                  <a:lnTo>
                    <a:pt x="1067" y="16667"/>
                  </a:lnTo>
                  <a:lnTo>
                    <a:pt x="400" y="16966"/>
                  </a:lnTo>
                  <a:lnTo>
                    <a:pt x="0" y="17265"/>
                  </a:lnTo>
                  <a:lnTo>
                    <a:pt x="133" y="17265"/>
                  </a:lnTo>
                  <a:lnTo>
                    <a:pt x="400" y="18162"/>
                  </a:lnTo>
                  <a:lnTo>
                    <a:pt x="533" y="18162"/>
                  </a:lnTo>
                  <a:lnTo>
                    <a:pt x="533" y="18536"/>
                  </a:lnTo>
                  <a:lnTo>
                    <a:pt x="800" y="18984"/>
                  </a:lnTo>
                  <a:lnTo>
                    <a:pt x="2000" y="19358"/>
                  </a:lnTo>
                  <a:lnTo>
                    <a:pt x="3600" y="19134"/>
                  </a:lnTo>
                  <a:lnTo>
                    <a:pt x="4400" y="18835"/>
                  </a:lnTo>
                  <a:lnTo>
                    <a:pt x="5333" y="18835"/>
                  </a:lnTo>
                  <a:lnTo>
                    <a:pt x="5733" y="19433"/>
                  </a:lnTo>
                  <a:lnTo>
                    <a:pt x="6133" y="19657"/>
                  </a:lnTo>
                  <a:lnTo>
                    <a:pt x="6267" y="19881"/>
                  </a:lnTo>
                  <a:lnTo>
                    <a:pt x="6933" y="19881"/>
                  </a:lnTo>
                  <a:lnTo>
                    <a:pt x="6933" y="19806"/>
                  </a:lnTo>
                  <a:lnTo>
                    <a:pt x="7733" y="19433"/>
                  </a:lnTo>
                  <a:lnTo>
                    <a:pt x="8400" y="20180"/>
                  </a:lnTo>
                  <a:lnTo>
                    <a:pt x="9067" y="20404"/>
                  </a:lnTo>
                  <a:lnTo>
                    <a:pt x="10133" y="20404"/>
                  </a:lnTo>
                  <a:lnTo>
                    <a:pt x="10933" y="20329"/>
                  </a:lnTo>
                  <a:lnTo>
                    <a:pt x="11200" y="20329"/>
                  </a:lnTo>
                  <a:lnTo>
                    <a:pt x="13067" y="20479"/>
                  </a:lnTo>
                  <a:lnTo>
                    <a:pt x="13067" y="20554"/>
                  </a:lnTo>
                  <a:lnTo>
                    <a:pt x="13867" y="20778"/>
                  </a:lnTo>
                  <a:lnTo>
                    <a:pt x="13867" y="20853"/>
                  </a:lnTo>
                  <a:lnTo>
                    <a:pt x="14667" y="21152"/>
                  </a:lnTo>
                  <a:lnTo>
                    <a:pt x="15067" y="21451"/>
                  </a:lnTo>
                  <a:lnTo>
                    <a:pt x="15600" y="21600"/>
                  </a:lnTo>
                  <a:lnTo>
                    <a:pt x="16533" y="21525"/>
                  </a:lnTo>
                  <a:lnTo>
                    <a:pt x="16533" y="20927"/>
                  </a:lnTo>
                  <a:lnTo>
                    <a:pt x="16000" y="20479"/>
                  </a:lnTo>
                  <a:lnTo>
                    <a:pt x="15733" y="19657"/>
                  </a:lnTo>
                  <a:lnTo>
                    <a:pt x="16533" y="19208"/>
                  </a:lnTo>
                  <a:lnTo>
                    <a:pt x="17200" y="19134"/>
                  </a:lnTo>
                  <a:lnTo>
                    <a:pt x="17867" y="19134"/>
                  </a:lnTo>
                  <a:lnTo>
                    <a:pt x="18133" y="18984"/>
                  </a:lnTo>
                  <a:lnTo>
                    <a:pt x="17600" y="18685"/>
                  </a:lnTo>
                  <a:lnTo>
                    <a:pt x="16133" y="18087"/>
                  </a:lnTo>
                  <a:lnTo>
                    <a:pt x="15733" y="17788"/>
                  </a:lnTo>
                  <a:lnTo>
                    <a:pt x="15600" y="17713"/>
                  </a:lnTo>
                  <a:lnTo>
                    <a:pt x="15733" y="17639"/>
                  </a:lnTo>
                  <a:lnTo>
                    <a:pt x="16133" y="17190"/>
                  </a:lnTo>
                  <a:lnTo>
                    <a:pt x="16267" y="17265"/>
                  </a:lnTo>
                  <a:lnTo>
                    <a:pt x="17333" y="17415"/>
                  </a:lnTo>
                  <a:lnTo>
                    <a:pt x="20133" y="17340"/>
                  </a:lnTo>
                  <a:lnTo>
                    <a:pt x="20133" y="17415"/>
                  </a:lnTo>
                  <a:lnTo>
                    <a:pt x="20267" y="17415"/>
                  </a:lnTo>
                  <a:lnTo>
                    <a:pt x="21067" y="17564"/>
                  </a:lnTo>
                  <a:lnTo>
                    <a:pt x="21600" y="17265"/>
                  </a:lnTo>
                  <a:lnTo>
                    <a:pt x="21333" y="16368"/>
                  </a:lnTo>
                  <a:lnTo>
                    <a:pt x="20267" y="15994"/>
                  </a:lnTo>
                  <a:lnTo>
                    <a:pt x="19733" y="15696"/>
                  </a:lnTo>
                  <a:lnTo>
                    <a:pt x="19467" y="15322"/>
                  </a:lnTo>
                  <a:lnTo>
                    <a:pt x="19333" y="14724"/>
                  </a:lnTo>
                  <a:lnTo>
                    <a:pt x="19333" y="13976"/>
                  </a:lnTo>
                  <a:lnTo>
                    <a:pt x="18400" y="13752"/>
                  </a:lnTo>
                  <a:lnTo>
                    <a:pt x="18267" y="13752"/>
                  </a:lnTo>
                  <a:lnTo>
                    <a:pt x="18267" y="13603"/>
                  </a:lnTo>
                  <a:lnTo>
                    <a:pt x="18133" y="12855"/>
                  </a:lnTo>
                  <a:lnTo>
                    <a:pt x="19200" y="9791"/>
                  </a:lnTo>
                  <a:lnTo>
                    <a:pt x="18667" y="8670"/>
                  </a:lnTo>
                  <a:lnTo>
                    <a:pt x="18533" y="7997"/>
                  </a:lnTo>
                  <a:lnTo>
                    <a:pt x="18400" y="7100"/>
                  </a:lnTo>
                  <a:lnTo>
                    <a:pt x="18533" y="6129"/>
                  </a:lnTo>
                  <a:lnTo>
                    <a:pt x="18533" y="6054"/>
                  </a:lnTo>
                  <a:lnTo>
                    <a:pt x="18667" y="5979"/>
                  </a:lnTo>
                  <a:lnTo>
                    <a:pt x="19733" y="5531"/>
                  </a:lnTo>
                  <a:lnTo>
                    <a:pt x="19733" y="5082"/>
                  </a:lnTo>
                  <a:lnTo>
                    <a:pt x="19600" y="4858"/>
                  </a:lnTo>
                  <a:lnTo>
                    <a:pt x="19333" y="4559"/>
                  </a:lnTo>
                  <a:lnTo>
                    <a:pt x="18667" y="4111"/>
                  </a:lnTo>
                  <a:lnTo>
                    <a:pt x="18533" y="4111"/>
                  </a:lnTo>
                  <a:lnTo>
                    <a:pt x="18533" y="4036"/>
                  </a:lnTo>
                  <a:lnTo>
                    <a:pt x="18400" y="3289"/>
                  </a:lnTo>
                  <a:lnTo>
                    <a:pt x="18400" y="3214"/>
                  </a:lnTo>
                  <a:lnTo>
                    <a:pt x="19867" y="2242"/>
                  </a:lnTo>
                  <a:lnTo>
                    <a:pt x="19867" y="1794"/>
                  </a:lnTo>
                  <a:lnTo>
                    <a:pt x="19467" y="1345"/>
                  </a:lnTo>
                  <a:lnTo>
                    <a:pt x="19333" y="1271"/>
                  </a:lnTo>
                  <a:lnTo>
                    <a:pt x="20000" y="747"/>
                  </a:lnTo>
                  <a:lnTo>
                    <a:pt x="20133" y="747"/>
                  </a:lnTo>
                  <a:lnTo>
                    <a:pt x="20800" y="448"/>
                  </a:lnTo>
                  <a:lnTo>
                    <a:pt x="20800" y="0"/>
                  </a:lnTo>
                  <a:lnTo>
                    <a:pt x="19733" y="0"/>
                  </a:lnTo>
                  <a:lnTo>
                    <a:pt x="19467" y="673"/>
                  </a:lnTo>
                  <a:lnTo>
                    <a:pt x="19333" y="673"/>
                  </a:lnTo>
                  <a:lnTo>
                    <a:pt x="17867" y="374"/>
                  </a:lnTo>
                  <a:lnTo>
                    <a:pt x="17067" y="299"/>
                  </a:lnTo>
                  <a:lnTo>
                    <a:pt x="17333" y="1046"/>
                  </a:lnTo>
                  <a:lnTo>
                    <a:pt x="16267" y="1196"/>
                  </a:lnTo>
                  <a:lnTo>
                    <a:pt x="14533" y="1719"/>
                  </a:lnTo>
                  <a:lnTo>
                    <a:pt x="14000" y="2093"/>
                  </a:lnTo>
                  <a:lnTo>
                    <a:pt x="14000" y="2167"/>
                  </a:lnTo>
                  <a:lnTo>
                    <a:pt x="13867" y="2167"/>
                  </a:lnTo>
                  <a:lnTo>
                    <a:pt x="13067" y="2616"/>
                  </a:lnTo>
                  <a:lnTo>
                    <a:pt x="12800" y="3289"/>
                  </a:lnTo>
                  <a:lnTo>
                    <a:pt x="12800" y="3363"/>
                  </a:lnTo>
                  <a:lnTo>
                    <a:pt x="12400" y="4410"/>
                  </a:lnTo>
                  <a:lnTo>
                    <a:pt x="12267" y="4858"/>
                  </a:lnTo>
                  <a:lnTo>
                    <a:pt x="12267" y="4933"/>
                  </a:lnTo>
                  <a:lnTo>
                    <a:pt x="12133" y="4933"/>
                  </a:lnTo>
                  <a:lnTo>
                    <a:pt x="11600" y="5381"/>
                  </a:lnTo>
                  <a:lnTo>
                    <a:pt x="11467" y="5381"/>
                  </a:lnTo>
                  <a:lnTo>
                    <a:pt x="11467" y="5456"/>
                  </a:lnTo>
                  <a:lnTo>
                    <a:pt x="10133" y="5531"/>
                  </a:lnTo>
                  <a:lnTo>
                    <a:pt x="8133" y="5157"/>
                  </a:lnTo>
                  <a:lnTo>
                    <a:pt x="7200" y="4933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20" name="山西"/>
            <p:cNvSpPr/>
            <p:nvPr/>
          </p:nvSpPr>
          <p:spPr>
            <a:xfrm>
              <a:off x="3525018" y="1711971"/>
              <a:ext cx="359904" cy="813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00" y="1094"/>
                  </a:moveTo>
                  <a:lnTo>
                    <a:pt x="20400" y="911"/>
                  </a:lnTo>
                  <a:lnTo>
                    <a:pt x="20000" y="365"/>
                  </a:lnTo>
                  <a:lnTo>
                    <a:pt x="19400" y="0"/>
                  </a:lnTo>
                  <a:lnTo>
                    <a:pt x="18800" y="547"/>
                  </a:lnTo>
                  <a:lnTo>
                    <a:pt x="17600" y="1094"/>
                  </a:lnTo>
                  <a:lnTo>
                    <a:pt x="17400" y="1094"/>
                  </a:lnTo>
                  <a:lnTo>
                    <a:pt x="15600" y="1367"/>
                  </a:lnTo>
                  <a:lnTo>
                    <a:pt x="15400" y="1367"/>
                  </a:lnTo>
                  <a:lnTo>
                    <a:pt x="13600" y="1276"/>
                  </a:lnTo>
                  <a:lnTo>
                    <a:pt x="12400" y="1367"/>
                  </a:lnTo>
                  <a:lnTo>
                    <a:pt x="12200" y="1823"/>
                  </a:lnTo>
                  <a:lnTo>
                    <a:pt x="11200" y="2096"/>
                  </a:lnTo>
                  <a:lnTo>
                    <a:pt x="11200" y="2187"/>
                  </a:lnTo>
                  <a:lnTo>
                    <a:pt x="11000" y="2187"/>
                  </a:lnTo>
                  <a:lnTo>
                    <a:pt x="9400" y="2096"/>
                  </a:lnTo>
                  <a:lnTo>
                    <a:pt x="9200" y="2187"/>
                  </a:lnTo>
                  <a:lnTo>
                    <a:pt x="9200" y="2916"/>
                  </a:lnTo>
                  <a:lnTo>
                    <a:pt x="8400" y="3463"/>
                  </a:lnTo>
                  <a:lnTo>
                    <a:pt x="8200" y="3463"/>
                  </a:lnTo>
                  <a:lnTo>
                    <a:pt x="6800" y="4192"/>
                  </a:lnTo>
                  <a:lnTo>
                    <a:pt x="6600" y="4192"/>
                  </a:lnTo>
                  <a:lnTo>
                    <a:pt x="5000" y="4375"/>
                  </a:lnTo>
                  <a:lnTo>
                    <a:pt x="4000" y="4830"/>
                  </a:lnTo>
                  <a:lnTo>
                    <a:pt x="4200" y="5468"/>
                  </a:lnTo>
                  <a:lnTo>
                    <a:pt x="4200" y="5651"/>
                  </a:lnTo>
                  <a:lnTo>
                    <a:pt x="4000" y="5651"/>
                  </a:lnTo>
                  <a:lnTo>
                    <a:pt x="2000" y="6562"/>
                  </a:lnTo>
                  <a:lnTo>
                    <a:pt x="2600" y="7018"/>
                  </a:lnTo>
                  <a:lnTo>
                    <a:pt x="2600" y="7838"/>
                  </a:lnTo>
                  <a:lnTo>
                    <a:pt x="1600" y="8385"/>
                  </a:lnTo>
                  <a:lnTo>
                    <a:pt x="400" y="9023"/>
                  </a:lnTo>
                  <a:lnTo>
                    <a:pt x="600" y="9752"/>
                  </a:lnTo>
                  <a:lnTo>
                    <a:pt x="1600" y="10208"/>
                  </a:lnTo>
                  <a:lnTo>
                    <a:pt x="2200" y="10754"/>
                  </a:lnTo>
                  <a:lnTo>
                    <a:pt x="2400" y="11119"/>
                  </a:lnTo>
                  <a:lnTo>
                    <a:pt x="2400" y="11939"/>
                  </a:lnTo>
                  <a:lnTo>
                    <a:pt x="2200" y="12030"/>
                  </a:lnTo>
                  <a:lnTo>
                    <a:pt x="600" y="12577"/>
                  </a:lnTo>
                  <a:lnTo>
                    <a:pt x="400" y="13671"/>
                  </a:lnTo>
                  <a:lnTo>
                    <a:pt x="600" y="14765"/>
                  </a:lnTo>
                  <a:lnTo>
                    <a:pt x="1000" y="15494"/>
                  </a:lnTo>
                  <a:lnTo>
                    <a:pt x="1800" y="16770"/>
                  </a:lnTo>
                  <a:lnTo>
                    <a:pt x="1800" y="16952"/>
                  </a:lnTo>
                  <a:lnTo>
                    <a:pt x="0" y="20597"/>
                  </a:lnTo>
                  <a:lnTo>
                    <a:pt x="200" y="21327"/>
                  </a:lnTo>
                  <a:lnTo>
                    <a:pt x="1400" y="21600"/>
                  </a:lnTo>
                  <a:lnTo>
                    <a:pt x="3200" y="20780"/>
                  </a:lnTo>
                  <a:lnTo>
                    <a:pt x="3400" y="20780"/>
                  </a:lnTo>
                  <a:lnTo>
                    <a:pt x="9600" y="19686"/>
                  </a:lnTo>
                  <a:lnTo>
                    <a:pt x="11200" y="18957"/>
                  </a:lnTo>
                  <a:lnTo>
                    <a:pt x="11600" y="18957"/>
                  </a:lnTo>
                  <a:lnTo>
                    <a:pt x="15000" y="19139"/>
                  </a:lnTo>
                  <a:lnTo>
                    <a:pt x="16200" y="18957"/>
                  </a:lnTo>
                  <a:lnTo>
                    <a:pt x="18000" y="18592"/>
                  </a:lnTo>
                  <a:lnTo>
                    <a:pt x="18000" y="17863"/>
                  </a:lnTo>
                  <a:lnTo>
                    <a:pt x="18200" y="17863"/>
                  </a:lnTo>
                  <a:lnTo>
                    <a:pt x="19200" y="17408"/>
                  </a:lnTo>
                  <a:lnTo>
                    <a:pt x="19000" y="16952"/>
                  </a:lnTo>
                  <a:lnTo>
                    <a:pt x="19000" y="16770"/>
                  </a:lnTo>
                  <a:lnTo>
                    <a:pt x="19400" y="16587"/>
                  </a:lnTo>
                  <a:lnTo>
                    <a:pt x="19000" y="16223"/>
                  </a:lnTo>
                  <a:lnTo>
                    <a:pt x="19000" y="16041"/>
                  </a:lnTo>
                  <a:lnTo>
                    <a:pt x="19400" y="15494"/>
                  </a:lnTo>
                  <a:lnTo>
                    <a:pt x="19800" y="15311"/>
                  </a:lnTo>
                  <a:lnTo>
                    <a:pt x="19600" y="14765"/>
                  </a:lnTo>
                  <a:lnTo>
                    <a:pt x="18400" y="14127"/>
                  </a:lnTo>
                  <a:lnTo>
                    <a:pt x="18000" y="13762"/>
                  </a:lnTo>
                  <a:lnTo>
                    <a:pt x="18000" y="13580"/>
                  </a:lnTo>
                  <a:lnTo>
                    <a:pt x="18200" y="13397"/>
                  </a:lnTo>
                  <a:lnTo>
                    <a:pt x="18400" y="13124"/>
                  </a:lnTo>
                  <a:lnTo>
                    <a:pt x="19000" y="12759"/>
                  </a:lnTo>
                  <a:lnTo>
                    <a:pt x="19200" y="12213"/>
                  </a:lnTo>
                  <a:lnTo>
                    <a:pt x="20200" y="11301"/>
                  </a:lnTo>
                  <a:lnTo>
                    <a:pt x="20400" y="10937"/>
                  </a:lnTo>
                  <a:lnTo>
                    <a:pt x="21600" y="9843"/>
                  </a:lnTo>
                  <a:lnTo>
                    <a:pt x="20800" y="9114"/>
                  </a:lnTo>
                  <a:lnTo>
                    <a:pt x="18400" y="8385"/>
                  </a:lnTo>
                  <a:lnTo>
                    <a:pt x="18200" y="8385"/>
                  </a:lnTo>
                  <a:lnTo>
                    <a:pt x="17600" y="7747"/>
                  </a:lnTo>
                  <a:lnTo>
                    <a:pt x="17600" y="7656"/>
                  </a:lnTo>
                  <a:lnTo>
                    <a:pt x="18000" y="6653"/>
                  </a:lnTo>
                  <a:lnTo>
                    <a:pt x="18400" y="5924"/>
                  </a:lnTo>
                  <a:lnTo>
                    <a:pt x="18400" y="5559"/>
                  </a:lnTo>
                  <a:lnTo>
                    <a:pt x="18800" y="5286"/>
                  </a:lnTo>
                  <a:lnTo>
                    <a:pt x="19000" y="5195"/>
                  </a:lnTo>
                  <a:lnTo>
                    <a:pt x="19400" y="5195"/>
                  </a:lnTo>
                  <a:lnTo>
                    <a:pt x="20800" y="5104"/>
                  </a:lnTo>
                  <a:lnTo>
                    <a:pt x="21200" y="4648"/>
                  </a:lnTo>
                  <a:lnTo>
                    <a:pt x="21600" y="3463"/>
                  </a:lnTo>
                  <a:lnTo>
                    <a:pt x="21400" y="3008"/>
                  </a:lnTo>
                  <a:lnTo>
                    <a:pt x="20000" y="2916"/>
                  </a:lnTo>
                  <a:lnTo>
                    <a:pt x="18400" y="2552"/>
                  </a:lnTo>
                  <a:lnTo>
                    <a:pt x="18200" y="2461"/>
                  </a:lnTo>
                  <a:lnTo>
                    <a:pt x="18200" y="2370"/>
                  </a:lnTo>
                  <a:lnTo>
                    <a:pt x="18000" y="1458"/>
                  </a:lnTo>
                  <a:lnTo>
                    <a:pt x="18000" y="1276"/>
                  </a:lnTo>
                  <a:lnTo>
                    <a:pt x="20200" y="1094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21" name="湖南"/>
            <p:cNvSpPr/>
            <p:nvPr/>
          </p:nvSpPr>
          <p:spPr>
            <a:xfrm>
              <a:off x="3430690" y="3099129"/>
              <a:ext cx="574685" cy="68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37" y="3672"/>
                  </a:moveTo>
                  <a:lnTo>
                    <a:pt x="18837" y="3564"/>
                  </a:lnTo>
                  <a:lnTo>
                    <a:pt x="18335" y="2916"/>
                  </a:lnTo>
                  <a:lnTo>
                    <a:pt x="18335" y="2808"/>
                  </a:lnTo>
                  <a:lnTo>
                    <a:pt x="18460" y="1728"/>
                  </a:lnTo>
                  <a:lnTo>
                    <a:pt x="18335" y="1512"/>
                  </a:lnTo>
                  <a:lnTo>
                    <a:pt x="17958" y="1296"/>
                  </a:lnTo>
                  <a:lnTo>
                    <a:pt x="17707" y="1296"/>
                  </a:lnTo>
                  <a:lnTo>
                    <a:pt x="17205" y="1836"/>
                  </a:lnTo>
                  <a:lnTo>
                    <a:pt x="17079" y="1836"/>
                  </a:lnTo>
                  <a:lnTo>
                    <a:pt x="15823" y="2376"/>
                  </a:lnTo>
                  <a:lnTo>
                    <a:pt x="15698" y="1620"/>
                  </a:lnTo>
                  <a:lnTo>
                    <a:pt x="15698" y="1512"/>
                  </a:lnTo>
                  <a:lnTo>
                    <a:pt x="15823" y="1188"/>
                  </a:lnTo>
                  <a:lnTo>
                    <a:pt x="15698" y="756"/>
                  </a:lnTo>
                  <a:lnTo>
                    <a:pt x="15572" y="648"/>
                  </a:lnTo>
                  <a:lnTo>
                    <a:pt x="15321" y="1080"/>
                  </a:lnTo>
                  <a:lnTo>
                    <a:pt x="13688" y="2268"/>
                  </a:lnTo>
                  <a:lnTo>
                    <a:pt x="13688" y="2376"/>
                  </a:lnTo>
                  <a:lnTo>
                    <a:pt x="13437" y="2376"/>
                  </a:lnTo>
                  <a:lnTo>
                    <a:pt x="12935" y="2160"/>
                  </a:lnTo>
                  <a:lnTo>
                    <a:pt x="12433" y="1728"/>
                  </a:lnTo>
                  <a:lnTo>
                    <a:pt x="11553" y="1512"/>
                  </a:lnTo>
                  <a:lnTo>
                    <a:pt x="11553" y="1404"/>
                  </a:lnTo>
                  <a:lnTo>
                    <a:pt x="11051" y="1080"/>
                  </a:lnTo>
                  <a:lnTo>
                    <a:pt x="9419" y="864"/>
                  </a:lnTo>
                  <a:lnTo>
                    <a:pt x="9293" y="864"/>
                  </a:lnTo>
                  <a:lnTo>
                    <a:pt x="8288" y="324"/>
                  </a:lnTo>
                  <a:lnTo>
                    <a:pt x="8288" y="432"/>
                  </a:lnTo>
                  <a:lnTo>
                    <a:pt x="7409" y="0"/>
                  </a:lnTo>
                  <a:lnTo>
                    <a:pt x="5902" y="0"/>
                  </a:lnTo>
                  <a:lnTo>
                    <a:pt x="6279" y="1620"/>
                  </a:lnTo>
                  <a:lnTo>
                    <a:pt x="6028" y="1620"/>
                  </a:lnTo>
                  <a:lnTo>
                    <a:pt x="5023" y="1728"/>
                  </a:lnTo>
                  <a:lnTo>
                    <a:pt x="4270" y="1728"/>
                  </a:lnTo>
                  <a:lnTo>
                    <a:pt x="3767" y="1296"/>
                  </a:lnTo>
                  <a:lnTo>
                    <a:pt x="2763" y="1728"/>
                  </a:lnTo>
                  <a:lnTo>
                    <a:pt x="1758" y="2808"/>
                  </a:lnTo>
                  <a:lnTo>
                    <a:pt x="1005" y="4644"/>
                  </a:lnTo>
                  <a:lnTo>
                    <a:pt x="1256" y="6696"/>
                  </a:lnTo>
                  <a:lnTo>
                    <a:pt x="1633" y="7776"/>
                  </a:lnTo>
                  <a:lnTo>
                    <a:pt x="1633" y="7992"/>
                  </a:lnTo>
                  <a:lnTo>
                    <a:pt x="1507" y="8100"/>
                  </a:lnTo>
                  <a:lnTo>
                    <a:pt x="1256" y="8208"/>
                  </a:lnTo>
                  <a:lnTo>
                    <a:pt x="1256" y="8424"/>
                  </a:lnTo>
                  <a:lnTo>
                    <a:pt x="1130" y="8964"/>
                  </a:lnTo>
                  <a:lnTo>
                    <a:pt x="1633" y="10692"/>
                  </a:lnTo>
                  <a:lnTo>
                    <a:pt x="1507" y="10800"/>
                  </a:lnTo>
                  <a:lnTo>
                    <a:pt x="502" y="11340"/>
                  </a:lnTo>
                  <a:lnTo>
                    <a:pt x="251" y="11556"/>
                  </a:lnTo>
                  <a:lnTo>
                    <a:pt x="126" y="11772"/>
                  </a:lnTo>
                  <a:lnTo>
                    <a:pt x="0" y="12312"/>
                  </a:lnTo>
                  <a:lnTo>
                    <a:pt x="879" y="12096"/>
                  </a:lnTo>
                  <a:lnTo>
                    <a:pt x="879" y="11988"/>
                  </a:lnTo>
                  <a:lnTo>
                    <a:pt x="1005" y="11988"/>
                  </a:lnTo>
                  <a:lnTo>
                    <a:pt x="1381" y="12096"/>
                  </a:lnTo>
                  <a:lnTo>
                    <a:pt x="1884" y="12312"/>
                  </a:lnTo>
                  <a:lnTo>
                    <a:pt x="2009" y="12636"/>
                  </a:lnTo>
                  <a:lnTo>
                    <a:pt x="2135" y="13608"/>
                  </a:lnTo>
                  <a:lnTo>
                    <a:pt x="2009" y="13716"/>
                  </a:lnTo>
                  <a:lnTo>
                    <a:pt x="2009" y="13824"/>
                  </a:lnTo>
                  <a:lnTo>
                    <a:pt x="1758" y="14040"/>
                  </a:lnTo>
                  <a:lnTo>
                    <a:pt x="1758" y="14256"/>
                  </a:lnTo>
                  <a:lnTo>
                    <a:pt x="1507" y="15228"/>
                  </a:lnTo>
                  <a:lnTo>
                    <a:pt x="1758" y="15660"/>
                  </a:lnTo>
                  <a:lnTo>
                    <a:pt x="2009" y="15984"/>
                  </a:lnTo>
                  <a:lnTo>
                    <a:pt x="3014" y="17064"/>
                  </a:lnTo>
                  <a:lnTo>
                    <a:pt x="4019" y="16416"/>
                  </a:lnTo>
                  <a:lnTo>
                    <a:pt x="4772" y="16308"/>
                  </a:lnTo>
                  <a:lnTo>
                    <a:pt x="4772" y="16416"/>
                  </a:lnTo>
                  <a:lnTo>
                    <a:pt x="5274" y="16524"/>
                  </a:lnTo>
                  <a:lnTo>
                    <a:pt x="5526" y="16524"/>
                  </a:lnTo>
                  <a:lnTo>
                    <a:pt x="5777" y="16308"/>
                  </a:lnTo>
                  <a:lnTo>
                    <a:pt x="6279" y="15768"/>
                  </a:lnTo>
                  <a:lnTo>
                    <a:pt x="6153" y="15444"/>
                  </a:lnTo>
                  <a:lnTo>
                    <a:pt x="6279" y="15228"/>
                  </a:lnTo>
                  <a:lnTo>
                    <a:pt x="6530" y="15120"/>
                  </a:lnTo>
                  <a:lnTo>
                    <a:pt x="8163" y="15120"/>
                  </a:lnTo>
                  <a:lnTo>
                    <a:pt x="8414" y="14796"/>
                  </a:lnTo>
                  <a:lnTo>
                    <a:pt x="8540" y="14580"/>
                  </a:lnTo>
                  <a:lnTo>
                    <a:pt x="8916" y="14580"/>
                  </a:lnTo>
                  <a:lnTo>
                    <a:pt x="9167" y="14688"/>
                  </a:lnTo>
                  <a:lnTo>
                    <a:pt x="9544" y="15120"/>
                  </a:lnTo>
                  <a:lnTo>
                    <a:pt x="9795" y="15552"/>
                  </a:lnTo>
                  <a:lnTo>
                    <a:pt x="9670" y="16308"/>
                  </a:lnTo>
                  <a:lnTo>
                    <a:pt x="10172" y="16740"/>
                  </a:lnTo>
                  <a:lnTo>
                    <a:pt x="10298" y="17064"/>
                  </a:lnTo>
                  <a:lnTo>
                    <a:pt x="10172" y="17820"/>
                  </a:lnTo>
                  <a:lnTo>
                    <a:pt x="9921" y="18360"/>
                  </a:lnTo>
                  <a:lnTo>
                    <a:pt x="9670" y="18576"/>
                  </a:lnTo>
                  <a:lnTo>
                    <a:pt x="8916" y="19980"/>
                  </a:lnTo>
                  <a:lnTo>
                    <a:pt x="9167" y="20088"/>
                  </a:lnTo>
                  <a:lnTo>
                    <a:pt x="10298" y="20088"/>
                  </a:lnTo>
                  <a:lnTo>
                    <a:pt x="10549" y="20196"/>
                  </a:lnTo>
                  <a:lnTo>
                    <a:pt x="10549" y="20304"/>
                  </a:lnTo>
                  <a:lnTo>
                    <a:pt x="10298" y="20952"/>
                  </a:lnTo>
                  <a:lnTo>
                    <a:pt x="10298" y="21276"/>
                  </a:lnTo>
                  <a:lnTo>
                    <a:pt x="11051" y="21600"/>
                  </a:lnTo>
                  <a:lnTo>
                    <a:pt x="11177" y="21492"/>
                  </a:lnTo>
                  <a:lnTo>
                    <a:pt x="11805" y="21276"/>
                  </a:lnTo>
                  <a:lnTo>
                    <a:pt x="12181" y="21168"/>
                  </a:lnTo>
                  <a:lnTo>
                    <a:pt x="12809" y="21168"/>
                  </a:lnTo>
                  <a:lnTo>
                    <a:pt x="13563" y="20520"/>
                  </a:lnTo>
                  <a:lnTo>
                    <a:pt x="13563" y="19224"/>
                  </a:lnTo>
                  <a:lnTo>
                    <a:pt x="13814" y="19116"/>
                  </a:lnTo>
                  <a:lnTo>
                    <a:pt x="14065" y="19116"/>
                  </a:lnTo>
                  <a:lnTo>
                    <a:pt x="14442" y="19224"/>
                  </a:lnTo>
                  <a:lnTo>
                    <a:pt x="14819" y="19440"/>
                  </a:lnTo>
                  <a:lnTo>
                    <a:pt x="16074" y="20088"/>
                  </a:lnTo>
                  <a:lnTo>
                    <a:pt x="16577" y="20304"/>
                  </a:lnTo>
                  <a:lnTo>
                    <a:pt x="16953" y="20412"/>
                  </a:lnTo>
                  <a:lnTo>
                    <a:pt x="16953" y="19980"/>
                  </a:lnTo>
                  <a:lnTo>
                    <a:pt x="16702" y="19440"/>
                  </a:lnTo>
                  <a:lnTo>
                    <a:pt x="16074" y="18576"/>
                  </a:lnTo>
                  <a:lnTo>
                    <a:pt x="16074" y="18360"/>
                  </a:lnTo>
                  <a:lnTo>
                    <a:pt x="16577" y="17928"/>
                  </a:lnTo>
                  <a:lnTo>
                    <a:pt x="17205" y="17604"/>
                  </a:lnTo>
                  <a:lnTo>
                    <a:pt x="17707" y="17496"/>
                  </a:lnTo>
                  <a:lnTo>
                    <a:pt x="18335" y="17604"/>
                  </a:lnTo>
                  <a:lnTo>
                    <a:pt x="20093" y="18360"/>
                  </a:lnTo>
                  <a:lnTo>
                    <a:pt x="20847" y="17928"/>
                  </a:lnTo>
                  <a:lnTo>
                    <a:pt x="20972" y="17928"/>
                  </a:lnTo>
                  <a:lnTo>
                    <a:pt x="20972" y="17820"/>
                  </a:lnTo>
                  <a:lnTo>
                    <a:pt x="20847" y="17712"/>
                  </a:lnTo>
                  <a:lnTo>
                    <a:pt x="20972" y="17604"/>
                  </a:lnTo>
                  <a:lnTo>
                    <a:pt x="21349" y="16956"/>
                  </a:lnTo>
                  <a:lnTo>
                    <a:pt x="21600" y="16416"/>
                  </a:lnTo>
                  <a:lnTo>
                    <a:pt x="21600" y="15768"/>
                  </a:lnTo>
                  <a:lnTo>
                    <a:pt x="21223" y="15444"/>
                  </a:lnTo>
                  <a:lnTo>
                    <a:pt x="20972" y="15336"/>
                  </a:lnTo>
                  <a:lnTo>
                    <a:pt x="20847" y="15336"/>
                  </a:lnTo>
                  <a:lnTo>
                    <a:pt x="20721" y="14904"/>
                  </a:lnTo>
                  <a:lnTo>
                    <a:pt x="20847" y="14904"/>
                  </a:lnTo>
                  <a:lnTo>
                    <a:pt x="21223" y="14688"/>
                  </a:lnTo>
                  <a:lnTo>
                    <a:pt x="21349" y="14472"/>
                  </a:lnTo>
                  <a:lnTo>
                    <a:pt x="21223" y="14256"/>
                  </a:lnTo>
                  <a:lnTo>
                    <a:pt x="20470" y="13608"/>
                  </a:lnTo>
                  <a:lnTo>
                    <a:pt x="20470" y="13500"/>
                  </a:lnTo>
                  <a:lnTo>
                    <a:pt x="20093" y="12528"/>
                  </a:lnTo>
                  <a:lnTo>
                    <a:pt x="19842" y="11556"/>
                  </a:lnTo>
                  <a:lnTo>
                    <a:pt x="19842" y="10152"/>
                  </a:lnTo>
                  <a:lnTo>
                    <a:pt x="19340" y="10584"/>
                  </a:lnTo>
                  <a:lnTo>
                    <a:pt x="18963" y="11016"/>
                  </a:lnTo>
                  <a:lnTo>
                    <a:pt x="18837" y="9180"/>
                  </a:lnTo>
                  <a:lnTo>
                    <a:pt x="18837" y="9072"/>
                  </a:lnTo>
                  <a:lnTo>
                    <a:pt x="20219" y="7452"/>
                  </a:lnTo>
                  <a:lnTo>
                    <a:pt x="20972" y="6696"/>
                  </a:lnTo>
                  <a:lnTo>
                    <a:pt x="20470" y="5400"/>
                  </a:lnTo>
                  <a:lnTo>
                    <a:pt x="20219" y="4104"/>
                  </a:lnTo>
                  <a:lnTo>
                    <a:pt x="19340" y="3780"/>
                  </a:lnTo>
                  <a:lnTo>
                    <a:pt x="18837" y="3672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22" name="湖北"/>
            <p:cNvSpPr/>
            <p:nvPr/>
          </p:nvSpPr>
          <p:spPr>
            <a:xfrm>
              <a:off x="3363933" y="2704288"/>
              <a:ext cx="815588" cy="524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44" y="141"/>
                  </a:moveTo>
                  <a:lnTo>
                    <a:pt x="2656" y="282"/>
                  </a:lnTo>
                  <a:lnTo>
                    <a:pt x="2833" y="706"/>
                  </a:lnTo>
                  <a:lnTo>
                    <a:pt x="3807" y="1694"/>
                  </a:lnTo>
                  <a:lnTo>
                    <a:pt x="4426" y="2682"/>
                  </a:lnTo>
                  <a:lnTo>
                    <a:pt x="4338" y="2824"/>
                  </a:lnTo>
                  <a:lnTo>
                    <a:pt x="3984" y="3529"/>
                  </a:lnTo>
                  <a:lnTo>
                    <a:pt x="3895" y="3529"/>
                  </a:lnTo>
                  <a:lnTo>
                    <a:pt x="3895" y="3671"/>
                  </a:lnTo>
                  <a:lnTo>
                    <a:pt x="3275" y="3671"/>
                  </a:lnTo>
                  <a:lnTo>
                    <a:pt x="2921" y="3812"/>
                  </a:lnTo>
                  <a:lnTo>
                    <a:pt x="2656" y="4094"/>
                  </a:lnTo>
                  <a:lnTo>
                    <a:pt x="2833" y="4659"/>
                  </a:lnTo>
                  <a:lnTo>
                    <a:pt x="2833" y="5224"/>
                  </a:lnTo>
                  <a:lnTo>
                    <a:pt x="3187" y="6071"/>
                  </a:lnTo>
                  <a:lnTo>
                    <a:pt x="3187" y="7624"/>
                  </a:lnTo>
                  <a:lnTo>
                    <a:pt x="3452" y="7765"/>
                  </a:lnTo>
                  <a:lnTo>
                    <a:pt x="3895" y="8047"/>
                  </a:lnTo>
                  <a:lnTo>
                    <a:pt x="3984" y="8047"/>
                  </a:lnTo>
                  <a:lnTo>
                    <a:pt x="4072" y="8188"/>
                  </a:lnTo>
                  <a:lnTo>
                    <a:pt x="4515" y="9176"/>
                  </a:lnTo>
                  <a:lnTo>
                    <a:pt x="4780" y="10306"/>
                  </a:lnTo>
                  <a:lnTo>
                    <a:pt x="4780" y="11012"/>
                  </a:lnTo>
                  <a:lnTo>
                    <a:pt x="4692" y="11576"/>
                  </a:lnTo>
                  <a:lnTo>
                    <a:pt x="4603" y="12000"/>
                  </a:lnTo>
                  <a:lnTo>
                    <a:pt x="4161" y="12565"/>
                  </a:lnTo>
                  <a:lnTo>
                    <a:pt x="3541" y="12988"/>
                  </a:lnTo>
                  <a:lnTo>
                    <a:pt x="2390" y="14118"/>
                  </a:lnTo>
                  <a:lnTo>
                    <a:pt x="2302" y="14118"/>
                  </a:lnTo>
                  <a:lnTo>
                    <a:pt x="177" y="14400"/>
                  </a:lnTo>
                  <a:lnTo>
                    <a:pt x="0" y="15247"/>
                  </a:lnTo>
                  <a:lnTo>
                    <a:pt x="354" y="16376"/>
                  </a:lnTo>
                  <a:lnTo>
                    <a:pt x="354" y="16518"/>
                  </a:lnTo>
                  <a:lnTo>
                    <a:pt x="531" y="17929"/>
                  </a:lnTo>
                  <a:lnTo>
                    <a:pt x="1682" y="20188"/>
                  </a:lnTo>
                  <a:lnTo>
                    <a:pt x="1770" y="20188"/>
                  </a:lnTo>
                  <a:lnTo>
                    <a:pt x="2213" y="21600"/>
                  </a:lnTo>
                  <a:lnTo>
                    <a:pt x="2302" y="21318"/>
                  </a:lnTo>
                  <a:lnTo>
                    <a:pt x="2656" y="19624"/>
                  </a:lnTo>
                  <a:lnTo>
                    <a:pt x="2656" y="19482"/>
                  </a:lnTo>
                  <a:lnTo>
                    <a:pt x="3364" y="18071"/>
                  </a:lnTo>
                  <a:lnTo>
                    <a:pt x="3452" y="17929"/>
                  </a:lnTo>
                  <a:lnTo>
                    <a:pt x="4338" y="17365"/>
                  </a:lnTo>
                  <a:lnTo>
                    <a:pt x="4426" y="17365"/>
                  </a:lnTo>
                  <a:lnTo>
                    <a:pt x="4957" y="17929"/>
                  </a:lnTo>
                  <a:lnTo>
                    <a:pt x="5666" y="17788"/>
                  </a:lnTo>
                  <a:lnTo>
                    <a:pt x="5489" y="15812"/>
                  </a:lnTo>
                  <a:lnTo>
                    <a:pt x="5577" y="15671"/>
                  </a:lnTo>
                  <a:lnTo>
                    <a:pt x="7082" y="15671"/>
                  </a:lnTo>
                  <a:lnTo>
                    <a:pt x="8498" y="16800"/>
                  </a:lnTo>
                  <a:lnTo>
                    <a:pt x="9649" y="17082"/>
                  </a:lnTo>
                  <a:lnTo>
                    <a:pt x="9738" y="17082"/>
                  </a:lnTo>
                  <a:lnTo>
                    <a:pt x="10092" y="17647"/>
                  </a:lnTo>
                  <a:lnTo>
                    <a:pt x="10711" y="17929"/>
                  </a:lnTo>
                  <a:lnTo>
                    <a:pt x="11066" y="18494"/>
                  </a:lnTo>
                  <a:lnTo>
                    <a:pt x="11243" y="18635"/>
                  </a:lnTo>
                  <a:lnTo>
                    <a:pt x="11685" y="18071"/>
                  </a:lnTo>
                  <a:lnTo>
                    <a:pt x="11685" y="17929"/>
                  </a:lnTo>
                  <a:lnTo>
                    <a:pt x="12216" y="17224"/>
                  </a:lnTo>
                  <a:lnTo>
                    <a:pt x="12570" y="16235"/>
                  </a:lnTo>
                  <a:lnTo>
                    <a:pt x="13102" y="16800"/>
                  </a:lnTo>
                  <a:lnTo>
                    <a:pt x="13102" y="16941"/>
                  </a:lnTo>
                  <a:lnTo>
                    <a:pt x="13279" y="17647"/>
                  </a:lnTo>
                  <a:lnTo>
                    <a:pt x="13279" y="17788"/>
                  </a:lnTo>
                  <a:lnTo>
                    <a:pt x="13190" y="18212"/>
                  </a:lnTo>
                  <a:lnTo>
                    <a:pt x="13279" y="18353"/>
                  </a:lnTo>
                  <a:lnTo>
                    <a:pt x="13633" y="18071"/>
                  </a:lnTo>
                  <a:lnTo>
                    <a:pt x="14075" y="17365"/>
                  </a:lnTo>
                  <a:lnTo>
                    <a:pt x="14607" y="17365"/>
                  </a:lnTo>
                  <a:lnTo>
                    <a:pt x="14872" y="17647"/>
                  </a:lnTo>
                  <a:lnTo>
                    <a:pt x="15138" y="18212"/>
                  </a:lnTo>
                  <a:lnTo>
                    <a:pt x="15138" y="18635"/>
                  </a:lnTo>
                  <a:lnTo>
                    <a:pt x="15049" y="19906"/>
                  </a:lnTo>
                  <a:lnTo>
                    <a:pt x="15315" y="20471"/>
                  </a:lnTo>
                  <a:lnTo>
                    <a:pt x="15403" y="20471"/>
                  </a:lnTo>
                  <a:lnTo>
                    <a:pt x="15934" y="19624"/>
                  </a:lnTo>
                  <a:lnTo>
                    <a:pt x="16466" y="18918"/>
                  </a:lnTo>
                  <a:lnTo>
                    <a:pt x="16820" y="18494"/>
                  </a:lnTo>
                  <a:lnTo>
                    <a:pt x="17174" y="18353"/>
                  </a:lnTo>
                  <a:lnTo>
                    <a:pt x="18059" y="18353"/>
                  </a:lnTo>
                  <a:lnTo>
                    <a:pt x="18325" y="17647"/>
                  </a:lnTo>
                  <a:lnTo>
                    <a:pt x="19033" y="17082"/>
                  </a:lnTo>
                  <a:lnTo>
                    <a:pt x="19121" y="17082"/>
                  </a:lnTo>
                  <a:lnTo>
                    <a:pt x="20007" y="16941"/>
                  </a:lnTo>
                  <a:lnTo>
                    <a:pt x="20980" y="16094"/>
                  </a:lnTo>
                  <a:lnTo>
                    <a:pt x="21600" y="16094"/>
                  </a:lnTo>
                  <a:lnTo>
                    <a:pt x="21423" y="15671"/>
                  </a:lnTo>
                  <a:lnTo>
                    <a:pt x="21511" y="15529"/>
                  </a:lnTo>
                  <a:lnTo>
                    <a:pt x="21600" y="15247"/>
                  </a:lnTo>
                  <a:lnTo>
                    <a:pt x="20361" y="10871"/>
                  </a:lnTo>
                  <a:lnTo>
                    <a:pt x="20361" y="10729"/>
                  </a:lnTo>
                  <a:lnTo>
                    <a:pt x="20272" y="10588"/>
                  </a:lnTo>
                  <a:lnTo>
                    <a:pt x="20892" y="9459"/>
                  </a:lnTo>
                  <a:lnTo>
                    <a:pt x="20715" y="9176"/>
                  </a:lnTo>
                  <a:lnTo>
                    <a:pt x="19741" y="8894"/>
                  </a:lnTo>
                  <a:lnTo>
                    <a:pt x="19652" y="8894"/>
                  </a:lnTo>
                  <a:lnTo>
                    <a:pt x="19652" y="8753"/>
                  </a:lnTo>
                  <a:lnTo>
                    <a:pt x="19033" y="7765"/>
                  </a:lnTo>
                  <a:lnTo>
                    <a:pt x="19033" y="7482"/>
                  </a:lnTo>
                  <a:lnTo>
                    <a:pt x="18944" y="7624"/>
                  </a:lnTo>
                  <a:lnTo>
                    <a:pt x="18413" y="7059"/>
                  </a:lnTo>
                  <a:lnTo>
                    <a:pt x="18059" y="7624"/>
                  </a:lnTo>
                  <a:lnTo>
                    <a:pt x="17705" y="8047"/>
                  </a:lnTo>
                  <a:lnTo>
                    <a:pt x="17439" y="8047"/>
                  </a:lnTo>
                  <a:lnTo>
                    <a:pt x="17174" y="7765"/>
                  </a:lnTo>
                  <a:lnTo>
                    <a:pt x="16466" y="6635"/>
                  </a:lnTo>
                  <a:lnTo>
                    <a:pt x="16200" y="6071"/>
                  </a:lnTo>
                  <a:lnTo>
                    <a:pt x="16023" y="6071"/>
                  </a:lnTo>
                  <a:lnTo>
                    <a:pt x="15580" y="6353"/>
                  </a:lnTo>
                  <a:lnTo>
                    <a:pt x="14784" y="6635"/>
                  </a:lnTo>
                  <a:lnTo>
                    <a:pt x="14341" y="6635"/>
                  </a:lnTo>
                  <a:lnTo>
                    <a:pt x="14252" y="6353"/>
                  </a:lnTo>
                  <a:lnTo>
                    <a:pt x="14164" y="5929"/>
                  </a:lnTo>
                  <a:lnTo>
                    <a:pt x="14164" y="4941"/>
                  </a:lnTo>
                  <a:lnTo>
                    <a:pt x="14252" y="4235"/>
                  </a:lnTo>
                  <a:lnTo>
                    <a:pt x="14164" y="3812"/>
                  </a:lnTo>
                  <a:lnTo>
                    <a:pt x="9561" y="3529"/>
                  </a:lnTo>
                  <a:lnTo>
                    <a:pt x="8941" y="3106"/>
                  </a:lnTo>
                  <a:lnTo>
                    <a:pt x="8587" y="2682"/>
                  </a:lnTo>
                  <a:lnTo>
                    <a:pt x="7879" y="2400"/>
                  </a:lnTo>
                  <a:lnTo>
                    <a:pt x="7613" y="2118"/>
                  </a:lnTo>
                  <a:lnTo>
                    <a:pt x="7259" y="1694"/>
                  </a:lnTo>
                  <a:lnTo>
                    <a:pt x="6374" y="0"/>
                  </a:lnTo>
                  <a:lnTo>
                    <a:pt x="5843" y="706"/>
                  </a:lnTo>
                  <a:lnTo>
                    <a:pt x="5134" y="282"/>
                  </a:lnTo>
                  <a:lnTo>
                    <a:pt x="3275" y="424"/>
                  </a:lnTo>
                  <a:lnTo>
                    <a:pt x="2744" y="141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23" name="广东"/>
            <p:cNvSpPr/>
            <p:nvPr/>
          </p:nvSpPr>
          <p:spPr>
            <a:xfrm>
              <a:off x="3543884" y="3668296"/>
              <a:ext cx="848966" cy="689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39" y="7415"/>
                  </a:moveTo>
                  <a:lnTo>
                    <a:pt x="20580" y="7200"/>
                  </a:lnTo>
                  <a:lnTo>
                    <a:pt x="20750" y="6985"/>
                  </a:lnTo>
                  <a:lnTo>
                    <a:pt x="20750" y="6878"/>
                  </a:lnTo>
                  <a:lnTo>
                    <a:pt x="20835" y="6770"/>
                  </a:lnTo>
                  <a:lnTo>
                    <a:pt x="21600" y="6770"/>
                  </a:lnTo>
                  <a:lnTo>
                    <a:pt x="21600" y="6233"/>
                  </a:lnTo>
                  <a:lnTo>
                    <a:pt x="21345" y="6125"/>
                  </a:lnTo>
                  <a:lnTo>
                    <a:pt x="21090" y="5910"/>
                  </a:lnTo>
                  <a:lnTo>
                    <a:pt x="20069" y="4728"/>
                  </a:lnTo>
                  <a:lnTo>
                    <a:pt x="19559" y="3116"/>
                  </a:lnTo>
                  <a:lnTo>
                    <a:pt x="18964" y="2364"/>
                  </a:lnTo>
                  <a:lnTo>
                    <a:pt x="18028" y="2257"/>
                  </a:lnTo>
                  <a:lnTo>
                    <a:pt x="17263" y="2364"/>
                  </a:lnTo>
                  <a:lnTo>
                    <a:pt x="17093" y="2364"/>
                  </a:lnTo>
                  <a:lnTo>
                    <a:pt x="17178" y="2901"/>
                  </a:lnTo>
                  <a:lnTo>
                    <a:pt x="17178" y="3116"/>
                  </a:lnTo>
                  <a:lnTo>
                    <a:pt x="17008" y="3116"/>
                  </a:lnTo>
                  <a:lnTo>
                    <a:pt x="16498" y="3439"/>
                  </a:lnTo>
                  <a:lnTo>
                    <a:pt x="16413" y="3331"/>
                  </a:lnTo>
                  <a:lnTo>
                    <a:pt x="15817" y="2687"/>
                  </a:lnTo>
                  <a:lnTo>
                    <a:pt x="15477" y="2687"/>
                  </a:lnTo>
                  <a:lnTo>
                    <a:pt x="14117" y="3439"/>
                  </a:lnTo>
                  <a:lnTo>
                    <a:pt x="13691" y="3654"/>
                  </a:lnTo>
                  <a:lnTo>
                    <a:pt x="13436" y="3546"/>
                  </a:lnTo>
                  <a:lnTo>
                    <a:pt x="13181" y="3761"/>
                  </a:lnTo>
                  <a:lnTo>
                    <a:pt x="12756" y="4299"/>
                  </a:lnTo>
                  <a:lnTo>
                    <a:pt x="12671" y="4084"/>
                  </a:lnTo>
                  <a:lnTo>
                    <a:pt x="12246" y="3546"/>
                  </a:lnTo>
                  <a:lnTo>
                    <a:pt x="12161" y="3331"/>
                  </a:lnTo>
                  <a:lnTo>
                    <a:pt x="12161" y="3116"/>
                  </a:lnTo>
                  <a:lnTo>
                    <a:pt x="12331" y="2687"/>
                  </a:lnTo>
                  <a:lnTo>
                    <a:pt x="12756" y="2042"/>
                  </a:lnTo>
                  <a:lnTo>
                    <a:pt x="13351" y="1182"/>
                  </a:lnTo>
                  <a:lnTo>
                    <a:pt x="13521" y="860"/>
                  </a:lnTo>
                  <a:lnTo>
                    <a:pt x="13436" y="645"/>
                  </a:lnTo>
                  <a:lnTo>
                    <a:pt x="13266" y="645"/>
                  </a:lnTo>
                  <a:lnTo>
                    <a:pt x="13096" y="752"/>
                  </a:lnTo>
                  <a:lnTo>
                    <a:pt x="12246" y="1397"/>
                  </a:lnTo>
                  <a:lnTo>
                    <a:pt x="11991" y="1504"/>
                  </a:lnTo>
                  <a:lnTo>
                    <a:pt x="11906" y="1397"/>
                  </a:lnTo>
                  <a:lnTo>
                    <a:pt x="11820" y="1075"/>
                  </a:lnTo>
                  <a:lnTo>
                    <a:pt x="11735" y="1075"/>
                  </a:lnTo>
                  <a:lnTo>
                    <a:pt x="11480" y="322"/>
                  </a:lnTo>
                  <a:lnTo>
                    <a:pt x="10800" y="860"/>
                  </a:lnTo>
                  <a:lnTo>
                    <a:pt x="10715" y="967"/>
                  </a:lnTo>
                  <a:lnTo>
                    <a:pt x="10715" y="860"/>
                  </a:lnTo>
                  <a:lnTo>
                    <a:pt x="10035" y="430"/>
                  </a:lnTo>
                  <a:lnTo>
                    <a:pt x="9354" y="107"/>
                  </a:lnTo>
                  <a:lnTo>
                    <a:pt x="9099" y="0"/>
                  </a:lnTo>
                  <a:lnTo>
                    <a:pt x="8844" y="107"/>
                  </a:lnTo>
                  <a:lnTo>
                    <a:pt x="8419" y="645"/>
                  </a:lnTo>
                  <a:lnTo>
                    <a:pt x="8674" y="1290"/>
                  </a:lnTo>
                  <a:lnTo>
                    <a:pt x="8929" y="2042"/>
                  </a:lnTo>
                  <a:lnTo>
                    <a:pt x="8929" y="2579"/>
                  </a:lnTo>
                  <a:lnTo>
                    <a:pt x="8844" y="2794"/>
                  </a:lnTo>
                  <a:lnTo>
                    <a:pt x="8674" y="2901"/>
                  </a:lnTo>
                  <a:lnTo>
                    <a:pt x="8249" y="2901"/>
                  </a:lnTo>
                  <a:lnTo>
                    <a:pt x="7739" y="2472"/>
                  </a:lnTo>
                  <a:lnTo>
                    <a:pt x="6973" y="1934"/>
                  </a:lnTo>
                  <a:lnTo>
                    <a:pt x="6633" y="1719"/>
                  </a:lnTo>
                  <a:lnTo>
                    <a:pt x="6633" y="2794"/>
                  </a:lnTo>
                  <a:lnTo>
                    <a:pt x="6123" y="3546"/>
                  </a:lnTo>
                  <a:lnTo>
                    <a:pt x="6123" y="4299"/>
                  </a:lnTo>
                  <a:lnTo>
                    <a:pt x="6293" y="5051"/>
                  </a:lnTo>
                  <a:lnTo>
                    <a:pt x="6378" y="5051"/>
                  </a:lnTo>
                  <a:lnTo>
                    <a:pt x="5953" y="5803"/>
                  </a:lnTo>
                  <a:lnTo>
                    <a:pt x="5783" y="6448"/>
                  </a:lnTo>
                  <a:lnTo>
                    <a:pt x="5783" y="6555"/>
                  </a:lnTo>
                  <a:lnTo>
                    <a:pt x="5272" y="7200"/>
                  </a:lnTo>
                  <a:lnTo>
                    <a:pt x="4422" y="9672"/>
                  </a:lnTo>
                  <a:lnTo>
                    <a:pt x="4422" y="10961"/>
                  </a:lnTo>
                  <a:lnTo>
                    <a:pt x="2551" y="12358"/>
                  </a:lnTo>
                  <a:lnTo>
                    <a:pt x="2466" y="12573"/>
                  </a:lnTo>
                  <a:lnTo>
                    <a:pt x="2721" y="13325"/>
                  </a:lnTo>
                  <a:lnTo>
                    <a:pt x="2551" y="14293"/>
                  </a:lnTo>
                  <a:lnTo>
                    <a:pt x="1786" y="14185"/>
                  </a:lnTo>
                  <a:lnTo>
                    <a:pt x="1616" y="15260"/>
                  </a:lnTo>
                  <a:lnTo>
                    <a:pt x="680" y="15260"/>
                  </a:lnTo>
                  <a:lnTo>
                    <a:pt x="425" y="15690"/>
                  </a:lnTo>
                  <a:lnTo>
                    <a:pt x="170" y="16442"/>
                  </a:lnTo>
                  <a:lnTo>
                    <a:pt x="0" y="19128"/>
                  </a:lnTo>
                  <a:lnTo>
                    <a:pt x="170" y="19773"/>
                  </a:lnTo>
                  <a:lnTo>
                    <a:pt x="255" y="19773"/>
                  </a:lnTo>
                  <a:lnTo>
                    <a:pt x="255" y="20418"/>
                  </a:lnTo>
                  <a:lnTo>
                    <a:pt x="680" y="21063"/>
                  </a:lnTo>
                  <a:lnTo>
                    <a:pt x="680" y="21600"/>
                  </a:lnTo>
                  <a:lnTo>
                    <a:pt x="1786" y="21493"/>
                  </a:lnTo>
                  <a:lnTo>
                    <a:pt x="1871" y="21385"/>
                  </a:lnTo>
                  <a:lnTo>
                    <a:pt x="1871" y="21278"/>
                  </a:lnTo>
                  <a:lnTo>
                    <a:pt x="2211" y="20848"/>
                  </a:lnTo>
                  <a:lnTo>
                    <a:pt x="1531" y="19988"/>
                  </a:lnTo>
                  <a:lnTo>
                    <a:pt x="1446" y="19988"/>
                  </a:lnTo>
                  <a:lnTo>
                    <a:pt x="1020" y="19558"/>
                  </a:lnTo>
                  <a:lnTo>
                    <a:pt x="1020" y="18591"/>
                  </a:lnTo>
                  <a:lnTo>
                    <a:pt x="1531" y="18591"/>
                  </a:lnTo>
                  <a:lnTo>
                    <a:pt x="1616" y="18269"/>
                  </a:lnTo>
                  <a:lnTo>
                    <a:pt x="1361" y="17409"/>
                  </a:lnTo>
                  <a:lnTo>
                    <a:pt x="2721" y="17409"/>
                  </a:lnTo>
                  <a:lnTo>
                    <a:pt x="5102" y="16012"/>
                  </a:lnTo>
                  <a:lnTo>
                    <a:pt x="5443" y="15152"/>
                  </a:lnTo>
                  <a:lnTo>
                    <a:pt x="5953" y="15475"/>
                  </a:lnTo>
                  <a:lnTo>
                    <a:pt x="5953" y="15582"/>
                  </a:lnTo>
                  <a:lnTo>
                    <a:pt x="6208" y="15904"/>
                  </a:lnTo>
                  <a:lnTo>
                    <a:pt x="6463" y="15797"/>
                  </a:lnTo>
                  <a:lnTo>
                    <a:pt x="6378" y="15152"/>
                  </a:lnTo>
                  <a:lnTo>
                    <a:pt x="7143" y="15152"/>
                  </a:lnTo>
                  <a:lnTo>
                    <a:pt x="7909" y="15367"/>
                  </a:lnTo>
                  <a:lnTo>
                    <a:pt x="8164" y="14722"/>
                  </a:lnTo>
                  <a:lnTo>
                    <a:pt x="8249" y="14615"/>
                  </a:lnTo>
                  <a:lnTo>
                    <a:pt x="8334" y="14615"/>
                  </a:lnTo>
                  <a:lnTo>
                    <a:pt x="9099" y="14293"/>
                  </a:lnTo>
                  <a:lnTo>
                    <a:pt x="9269" y="12788"/>
                  </a:lnTo>
                  <a:lnTo>
                    <a:pt x="10120" y="13755"/>
                  </a:lnTo>
                  <a:lnTo>
                    <a:pt x="10460" y="13755"/>
                  </a:lnTo>
                  <a:lnTo>
                    <a:pt x="10630" y="13540"/>
                  </a:lnTo>
                  <a:lnTo>
                    <a:pt x="10545" y="10316"/>
                  </a:lnTo>
                  <a:lnTo>
                    <a:pt x="10545" y="9994"/>
                  </a:lnTo>
                  <a:lnTo>
                    <a:pt x="11055" y="10101"/>
                  </a:lnTo>
                  <a:lnTo>
                    <a:pt x="11140" y="10101"/>
                  </a:lnTo>
                  <a:lnTo>
                    <a:pt x="11225" y="10209"/>
                  </a:lnTo>
                  <a:lnTo>
                    <a:pt x="12161" y="12358"/>
                  </a:lnTo>
                  <a:lnTo>
                    <a:pt x="13266" y="12143"/>
                  </a:lnTo>
                  <a:lnTo>
                    <a:pt x="13521" y="12036"/>
                  </a:lnTo>
                  <a:lnTo>
                    <a:pt x="13691" y="11606"/>
                  </a:lnTo>
                  <a:lnTo>
                    <a:pt x="13266" y="11069"/>
                  </a:lnTo>
                  <a:lnTo>
                    <a:pt x="14031" y="10746"/>
                  </a:lnTo>
                  <a:lnTo>
                    <a:pt x="14117" y="10639"/>
                  </a:lnTo>
                  <a:lnTo>
                    <a:pt x="14457" y="11069"/>
                  </a:lnTo>
                  <a:lnTo>
                    <a:pt x="14712" y="10854"/>
                  </a:lnTo>
                  <a:lnTo>
                    <a:pt x="14712" y="10209"/>
                  </a:lnTo>
                  <a:lnTo>
                    <a:pt x="15477" y="10209"/>
                  </a:lnTo>
                  <a:lnTo>
                    <a:pt x="15987" y="10424"/>
                  </a:lnTo>
                  <a:lnTo>
                    <a:pt x="16243" y="10639"/>
                  </a:lnTo>
                  <a:lnTo>
                    <a:pt x="16413" y="10854"/>
                  </a:lnTo>
                  <a:lnTo>
                    <a:pt x="16498" y="11069"/>
                  </a:lnTo>
                  <a:lnTo>
                    <a:pt x="16668" y="9994"/>
                  </a:lnTo>
                  <a:lnTo>
                    <a:pt x="17008" y="9779"/>
                  </a:lnTo>
                  <a:lnTo>
                    <a:pt x="17263" y="9779"/>
                  </a:lnTo>
                  <a:lnTo>
                    <a:pt x="17518" y="9887"/>
                  </a:lnTo>
                  <a:lnTo>
                    <a:pt x="17603" y="9994"/>
                  </a:lnTo>
                  <a:lnTo>
                    <a:pt x="17603" y="10101"/>
                  </a:lnTo>
                  <a:lnTo>
                    <a:pt x="17773" y="10101"/>
                  </a:lnTo>
                  <a:lnTo>
                    <a:pt x="18369" y="9672"/>
                  </a:lnTo>
                  <a:lnTo>
                    <a:pt x="19559" y="8597"/>
                  </a:lnTo>
                  <a:lnTo>
                    <a:pt x="19559" y="8167"/>
                  </a:lnTo>
                  <a:lnTo>
                    <a:pt x="19729" y="7845"/>
                  </a:lnTo>
                  <a:lnTo>
                    <a:pt x="19984" y="7522"/>
                  </a:lnTo>
                  <a:lnTo>
                    <a:pt x="20239" y="741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24" name="江西"/>
            <p:cNvSpPr/>
            <p:nvPr/>
          </p:nvSpPr>
          <p:spPr>
            <a:xfrm>
              <a:off x="3945873" y="3070821"/>
              <a:ext cx="507931" cy="71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53" y="835"/>
                  </a:moveTo>
                  <a:lnTo>
                    <a:pt x="16911" y="835"/>
                  </a:lnTo>
                  <a:lnTo>
                    <a:pt x="15632" y="0"/>
                  </a:lnTo>
                  <a:lnTo>
                    <a:pt x="15063" y="313"/>
                  </a:lnTo>
                  <a:lnTo>
                    <a:pt x="14637" y="835"/>
                  </a:lnTo>
                  <a:lnTo>
                    <a:pt x="14211" y="1252"/>
                  </a:lnTo>
                  <a:lnTo>
                    <a:pt x="12789" y="1774"/>
                  </a:lnTo>
                  <a:lnTo>
                    <a:pt x="12505" y="1670"/>
                  </a:lnTo>
                  <a:lnTo>
                    <a:pt x="12363" y="1461"/>
                  </a:lnTo>
                  <a:lnTo>
                    <a:pt x="12363" y="1148"/>
                  </a:lnTo>
                  <a:lnTo>
                    <a:pt x="12789" y="209"/>
                  </a:lnTo>
                  <a:lnTo>
                    <a:pt x="10800" y="1148"/>
                  </a:lnTo>
                  <a:lnTo>
                    <a:pt x="10800" y="1252"/>
                  </a:lnTo>
                  <a:lnTo>
                    <a:pt x="9095" y="1252"/>
                  </a:lnTo>
                  <a:lnTo>
                    <a:pt x="7674" y="1774"/>
                  </a:lnTo>
                  <a:lnTo>
                    <a:pt x="7674" y="1878"/>
                  </a:lnTo>
                  <a:lnTo>
                    <a:pt x="5968" y="1878"/>
                  </a:lnTo>
                  <a:lnTo>
                    <a:pt x="5116" y="2191"/>
                  </a:lnTo>
                  <a:lnTo>
                    <a:pt x="4832" y="2817"/>
                  </a:lnTo>
                  <a:lnTo>
                    <a:pt x="4689" y="2922"/>
                  </a:lnTo>
                  <a:lnTo>
                    <a:pt x="2416" y="2922"/>
                  </a:lnTo>
                  <a:lnTo>
                    <a:pt x="1989" y="3235"/>
                  </a:lnTo>
                  <a:lnTo>
                    <a:pt x="568" y="4174"/>
                  </a:lnTo>
                  <a:lnTo>
                    <a:pt x="1137" y="4383"/>
                  </a:lnTo>
                  <a:lnTo>
                    <a:pt x="1421" y="4591"/>
                  </a:lnTo>
                  <a:lnTo>
                    <a:pt x="1563" y="4904"/>
                  </a:lnTo>
                  <a:lnTo>
                    <a:pt x="1563" y="4800"/>
                  </a:lnTo>
                  <a:lnTo>
                    <a:pt x="2416" y="7200"/>
                  </a:lnTo>
                  <a:lnTo>
                    <a:pt x="2416" y="7513"/>
                  </a:lnTo>
                  <a:lnTo>
                    <a:pt x="2274" y="7513"/>
                  </a:lnTo>
                  <a:lnTo>
                    <a:pt x="0" y="9809"/>
                  </a:lnTo>
                  <a:lnTo>
                    <a:pt x="0" y="10435"/>
                  </a:lnTo>
                  <a:lnTo>
                    <a:pt x="568" y="10226"/>
                  </a:lnTo>
                  <a:lnTo>
                    <a:pt x="853" y="10226"/>
                  </a:lnTo>
                  <a:lnTo>
                    <a:pt x="1137" y="10330"/>
                  </a:lnTo>
                  <a:lnTo>
                    <a:pt x="1279" y="10539"/>
                  </a:lnTo>
                  <a:lnTo>
                    <a:pt x="1137" y="11165"/>
                  </a:lnTo>
                  <a:lnTo>
                    <a:pt x="1137" y="11791"/>
                  </a:lnTo>
                  <a:lnTo>
                    <a:pt x="1421" y="13043"/>
                  </a:lnTo>
                  <a:lnTo>
                    <a:pt x="1705" y="13670"/>
                  </a:lnTo>
                  <a:lnTo>
                    <a:pt x="2558" y="14296"/>
                  </a:lnTo>
                  <a:lnTo>
                    <a:pt x="2842" y="14609"/>
                  </a:lnTo>
                  <a:lnTo>
                    <a:pt x="2842" y="14922"/>
                  </a:lnTo>
                  <a:lnTo>
                    <a:pt x="2558" y="15339"/>
                  </a:lnTo>
                  <a:lnTo>
                    <a:pt x="2984" y="15861"/>
                  </a:lnTo>
                  <a:lnTo>
                    <a:pt x="3126" y="16174"/>
                  </a:lnTo>
                  <a:lnTo>
                    <a:pt x="3126" y="16696"/>
                  </a:lnTo>
                  <a:lnTo>
                    <a:pt x="2842" y="17217"/>
                  </a:lnTo>
                  <a:lnTo>
                    <a:pt x="2416" y="17948"/>
                  </a:lnTo>
                  <a:lnTo>
                    <a:pt x="3126" y="18887"/>
                  </a:lnTo>
                  <a:lnTo>
                    <a:pt x="3268" y="19096"/>
                  </a:lnTo>
                  <a:lnTo>
                    <a:pt x="3695" y="18887"/>
                  </a:lnTo>
                  <a:lnTo>
                    <a:pt x="4263" y="18574"/>
                  </a:lnTo>
                  <a:lnTo>
                    <a:pt x="4689" y="18365"/>
                  </a:lnTo>
                  <a:lnTo>
                    <a:pt x="5542" y="18365"/>
                  </a:lnTo>
                  <a:lnTo>
                    <a:pt x="5968" y="18574"/>
                  </a:lnTo>
                  <a:lnTo>
                    <a:pt x="6111" y="18887"/>
                  </a:lnTo>
                  <a:lnTo>
                    <a:pt x="6111" y="19096"/>
                  </a:lnTo>
                  <a:lnTo>
                    <a:pt x="5826" y="19513"/>
                  </a:lnTo>
                  <a:lnTo>
                    <a:pt x="4689" y="20452"/>
                  </a:lnTo>
                  <a:lnTo>
                    <a:pt x="3979" y="21183"/>
                  </a:lnTo>
                  <a:lnTo>
                    <a:pt x="4263" y="21600"/>
                  </a:lnTo>
                  <a:lnTo>
                    <a:pt x="5400" y="21183"/>
                  </a:lnTo>
                  <a:lnTo>
                    <a:pt x="5684" y="21183"/>
                  </a:lnTo>
                  <a:lnTo>
                    <a:pt x="6679" y="20974"/>
                  </a:lnTo>
                  <a:lnTo>
                    <a:pt x="8526" y="20348"/>
                  </a:lnTo>
                  <a:lnTo>
                    <a:pt x="8953" y="20243"/>
                  </a:lnTo>
                  <a:lnTo>
                    <a:pt x="9521" y="20348"/>
                  </a:lnTo>
                  <a:lnTo>
                    <a:pt x="10089" y="20557"/>
                  </a:lnTo>
                  <a:lnTo>
                    <a:pt x="10658" y="20974"/>
                  </a:lnTo>
                  <a:lnTo>
                    <a:pt x="10942" y="20870"/>
                  </a:lnTo>
                  <a:lnTo>
                    <a:pt x="10942" y="20348"/>
                  </a:lnTo>
                  <a:lnTo>
                    <a:pt x="10800" y="20243"/>
                  </a:lnTo>
                  <a:lnTo>
                    <a:pt x="10800" y="20035"/>
                  </a:lnTo>
                  <a:lnTo>
                    <a:pt x="10942" y="19826"/>
                  </a:lnTo>
                  <a:lnTo>
                    <a:pt x="10658" y="19096"/>
                  </a:lnTo>
                  <a:lnTo>
                    <a:pt x="10658" y="18678"/>
                  </a:lnTo>
                  <a:lnTo>
                    <a:pt x="11795" y="18052"/>
                  </a:lnTo>
                  <a:lnTo>
                    <a:pt x="11511" y="17530"/>
                  </a:lnTo>
                  <a:lnTo>
                    <a:pt x="11511" y="17426"/>
                  </a:lnTo>
                  <a:lnTo>
                    <a:pt x="11795" y="17113"/>
                  </a:lnTo>
                  <a:lnTo>
                    <a:pt x="11653" y="16904"/>
                  </a:lnTo>
                  <a:lnTo>
                    <a:pt x="11653" y="16487"/>
                  </a:lnTo>
                  <a:lnTo>
                    <a:pt x="12079" y="16070"/>
                  </a:lnTo>
                  <a:lnTo>
                    <a:pt x="12789" y="15652"/>
                  </a:lnTo>
                  <a:lnTo>
                    <a:pt x="12505" y="15443"/>
                  </a:lnTo>
                  <a:lnTo>
                    <a:pt x="13216" y="15235"/>
                  </a:lnTo>
                  <a:lnTo>
                    <a:pt x="13216" y="14296"/>
                  </a:lnTo>
                  <a:lnTo>
                    <a:pt x="14211" y="13565"/>
                  </a:lnTo>
                  <a:lnTo>
                    <a:pt x="14637" y="13357"/>
                  </a:lnTo>
                  <a:lnTo>
                    <a:pt x="13784" y="12626"/>
                  </a:lnTo>
                  <a:lnTo>
                    <a:pt x="13642" y="12417"/>
                  </a:lnTo>
                  <a:lnTo>
                    <a:pt x="13642" y="12104"/>
                  </a:lnTo>
                  <a:lnTo>
                    <a:pt x="13784" y="11896"/>
                  </a:lnTo>
                  <a:lnTo>
                    <a:pt x="14068" y="11583"/>
                  </a:lnTo>
                  <a:lnTo>
                    <a:pt x="14068" y="11478"/>
                  </a:lnTo>
                  <a:lnTo>
                    <a:pt x="15916" y="10435"/>
                  </a:lnTo>
                  <a:lnTo>
                    <a:pt x="15916" y="10122"/>
                  </a:lnTo>
                  <a:lnTo>
                    <a:pt x="15774" y="10017"/>
                  </a:lnTo>
                  <a:lnTo>
                    <a:pt x="15632" y="9704"/>
                  </a:lnTo>
                  <a:lnTo>
                    <a:pt x="15632" y="8870"/>
                  </a:lnTo>
                  <a:lnTo>
                    <a:pt x="15916" y="8139"/>
                  </a:lnTo>
                  <a:lnTo>
                    <a:pt x="16342" y="7617"/>
                  </a:lnTo>
                  <a:lnTo>
                    <a:pt x="16911" y="7200"/>
                  </a:lnTo>
                  <a:lnTo>
                    <a:pt x="17763" y="7096"/>
                  </a:lnTo>
                  <a:lnTo>
                    <a:pt x="17905" y="7096"/>
                  </a:lnTo>
                  <a:lnTo>
                    <a:pt x="18616" y="7304"/>
                  </a:lnTo>
                  <a:lnTo>
                    <a:pt x="19326" y="7304"/>
                  </a:lnTo>
                  <a:lnTo>
                    <a:pt x="20179" y="6678"/>
                  </a:lnTo>
                  <a:lnTo>
                    <a:pt x="21032" y="6261"/>
                  </a:lnTo>
                  <a:lnTo>
                    <a:pt x="21032" y="5426"/>
                  </a:lnTo>
                  <a:lnTo>
                    <a:pt x="21316" y="5322"/>
                  </a:lnTo>
                  <a:lnTo>
                    <a:pt x="21600" y="5113"/>
                  </a:lnTo>
                  <a:lnTo>
                    <a:pt x="21600" y="5009"/>
                  </a:lnTo>
                  <a:lnTo>
                    <a:pt x="21032" y="4383"/>
                  </a:lnTo>
                  <a:lnTo>
                    <a:pt x="19611" y="2713"/>
                  </a:lnTo>
                  <a:lnTo>
                    <a:pt x="19468" y="2400"/>
                  </a:lnTo>
                  <a:lnTo>
                    <a:pt x="19468" y="2087"/>
                  </a:lnTo>
                  <a:lnTo>
                    <a:pt x="19611" y="1774"/>
                  </a:lnTo>
                  <a:lnTo>
                    <a:pt x="19895" y="1461"/>
                  </a:lnTo>
                  <a:lnTo>
                    <a:pt x="18758" y="1043"/>
                  </a:lnTo>
                  <a:lnTo>
                    <a:pt x="17053" y="83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25" name="福建"/>
            <p:cNvSpPr/>
            <p:nvPr/>
          </p:nvSpPr>
          <p:spPr>
            <a:xfrm>
              <a:off x="4209994" y="3260046"/>
              <a:ext cx="470199" cy="590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83" y="879"/>
                  </a:moveTo>
                  <a:lnTo>
                    <a:pt x="10111" y="1507"/>
                  </a:lnTo>
                  <a:lnTo>
                    <a:pt x="9191" y="2386"/>
                  </a:lnTo>
                  <a:lnTo>
                    <a:pt x="9038" y="2386"/>
                  </a:lnTo>
                  <a:lnTo>
                    <a:pt x="9038" y="2512"/>
                  </a:lnTo>
                  <a:lnTo>
                    <a:pt x="7813" y="2512"/>
                  </a:lnTo>
                  <a:lnTo>
                    <a:pt x="7047" y="2135"/>
                  </a:lnTo>
                  <a:lnTo>
                    <a:pt x="6434" y="2386"/>
                  </a:lnTo>
                  <a:lnTo>
                    <a:pt x="5974" y="2637"/>
                  </a:lnTo>
                  <a:lnTo>
                    <a:pt x="5668" y="3140"/>
                  </a:lnTo>
                  <a:lnTo>
                    <a:pt x="5362" y="3767"/>
                  </a:lnTo>
                  <a:lnTo>
                    <a:pt x="5362" y="4647"/>
                  </a:lnTo>
                  <a:lnTo>
                    <a:pt x="6128" y="4144"/>
                  </a:lnTo>
                  <a:lnTo>
                    <a:pt x="5668" y="5777"/>
                  </a:lnTo>
                  <a:lnTo>
                    <a:pt x="5668" y="5902"/>
                  </a:lnTo>
                  <a:lnTo>
                    <a:pt x="3523" y="7284"/>
                  </a:lnTo>
                  <a:lnTo>
                    <a:pt x="3217" y="7786"/>
                  </a:lnTo>
                  <a:lnTo>
                    <a:pt x="3217" y="8037"/>
                  </a:lnTo>
                  <a:lnTo>
                    <a:pt x="4289" y="8916"/>
                  </a:lnTo>
                  <a:lnTo>
                    <a:pt x="4289" y="9293"/>
                  </a:lnTo>
                  <a:lnTo>
                    <a:pt x="4136" y="9544"/>
                  </a:lnTo>
                  <a:lnTo>
                    <a:pt x="2757" y="10423"/>
                  </a:lnTo>
                  <a:lnTo>
                    <a:pt x="2911" y="10926"/>
                  </a:lnTo>
                  <a:lnTo>
                    <a:pt x="2757" y="11553"/>
                  </a:lnTo>
                  <a:lnTo>
                    <a:pt x="2757" y="11679"/>
                  </a:lnTo>
                  <a:lnTo>
                    <a:pt x="2298" y="11930"/>
                  </a:lnTo>
                  <a:lnTo>
                    <a:pt x="2145" y="12181"/>
                  </a:lnTo>
                  <a:lnTo>
                    <a:pt x="1838" y="12558"/>
                  </a:lnTo>
                  <a:lnTo>
                    <a:pt x="1072" y="13060"/>
                  </a:lnTo>
                  <a:lnTo>
                    <a:pt x="1072" y="13186"/>
                  </a:lnTo>
                  <a:lnTo>
                    <a:pt x="1226" y="13563"/>
                  </a:lnTo>
                  <a:lnTo>
                    <a:pt x="1072" y="14191"/>
                  </a:lnTo>
                  <a:lnTo>
                    <a:pt x="1226" y="14819"/>
                  </a:lnTo>
                  <a:lnTo>
                    <a:pt x="1226" y="14944"/>
                  </a:lnTo>
                  <a:lnTo>
                    <a:pt x="1072" y="15195"/>
                  </a:lnTo>
                  <a:lnTo>
                    <a:pt x="460" y="15698"/>
                  </a:lnTo>
                  <a:lnTo>
                    <a:pt x="306" y="15698"/>
                  </a:lnTo>
                  <a:lnTo>
                    <a:pt x="0" y="15823"/>
                  </a:lnTo>
                  <a:lnTo>
                    <a:pt x="0" y="15949"/>
                  </a:lnTo>
                  <a:lnTo>
                    <a:pt x="460" y="17079"/>
                  </a:lnTo>
                  <a:lnTo>
                    <a:pt x="3983" y="17079"/>
                  </a:lnTo>
                  <a:lnTo>
                    <a:pt x="3983" y="17205"/>
                  </a:lnTo>
                  <a:lnTo>
                    <a:pt x="5362" y="18209"/>
                  </a:lnTo>
                  <a:lnTo>
                    <a:pt x="5362" y="18335"/>
                  </a:lnTo>
                  <a:lnTo>
                    <a:pt x="6281" y="20219"/>
                  </a:lnTo>
                  <a:lnTo>
                    <a:pt x="7813" y="21474"/>
                  </a:lnTo>
                  <a:lnTo>
                    <a:pt x="8579" y="21600"/>
                  </a:lnTo>
                  <a:lnTo>
                    <a:pt x="8579" y="20093"/>
                  </a:lnTo>
                  <a:lnTo>
                    <a:pt x="10111" y="21349"/>
                  </a:lnTo>
                  <a:lnTo>
                    <a:pt x="10417" y="21098"/>
                  </a:lnTo>
                  <a:lnTo>
                    <a:pt x="11489" y="19214"/>
                  </a:lnTo>
                  <a:lnTo>
                    <a:pt x="11643" y="18209"/>
                  </a:lnTo>
                  <a:lnTo>
                    <a:pt x="11949" y="18209"/>
                  </a:lnTo>
                  <a:lnTo>
                    <a:pt x="13174" y="18335"/>
                  </a:lnTo>
                  <a:lnTo>
                    <a:pt x="13021" y="17581"/>
                  </a:lnTo>
                  <a:lnTo>
                    <a:pt x="13021" y="17330"/>
                  </a:lnTo>
                  <a:lnTo>
                    <a:pt x="14860" y="17330"/>
                  </a:lnTo>
                  <a:lnTo>
                    <a:pt x="15319" y="16953"/>
                  </a:lnTo>
                  <a:lnTo>
                    <a:pt x="15626" y="16451"/>
                  </a:lnTo>
                  <a:lnTo>
                    <a:pt x="15932" y="16074"/>
                  </a:lnTo>
                  <a:lnTo>
                    <a:pt x="15932" y="15698"/>
                  </a:lnTo>
                  <a:lnTo>
                    <a:pt x="15779" y="13940"/>
                  </a:lnTo>
                  <a:lnTo>
                    <a:pt x="17004" y="14191"/>
                  </a:lnTo>
                  <a:lnTo>
                    <a:pt x="17464" y="13688"/>
                  </a:lnTo>
                  <a:lnTo>
                    <a:pt x="16698" y="13060"/>
                  </a:lnTo>
                  <a:lnTo>
                    <a:pt x="17923" y="12056"/>
                  </a:lnTo>
                  <a:lnTo>
                    <a:pt x="17923" y="12181"/>
                  </a:lnTo>
                  <a:lnTo>
                    <a:pt x="18077" y="12181"/>
                  </a:lnTo>
                  <a:lnTo>
                    <a:pt x="18843" y="12433"/>
                  </a:lnTo>
                  <a:lnTo>
                    <a:pt x="18843" y="12307"/>
                  </a:lnTo>
                  <a:lnTo>
                    <a:pt x="18230" y="11428"/>
                  </a:lnTo>
                  <a:lnTo>
                    <a:pt x="18843" y="11177"/>
                  </a:lnTo>
                  <a:lnTo>
                    <a:pt x="18689" y="10800"/>
                  </a:lnTo>
                  <a:lnTo>
                    <a:pt x="18077" y="9795"/>
                  </a:lnTo>
                  <a:lnTo>
                    <a:pt x="18230" y="9795"/>
                  </a:lnTo>
                  <a:lnTo>
                    <a:pt x="18230" y="9670"/>
                  </a:lnTo>
                  <a:lnTo>
                    <a:pt x="19915" y="8916"/>
                  </a:lnTo>
                  <a:lnTo>
                    <a:pt x="20068" y="8414"/>
                  </a:lnTo>
                  <a:lnTo>
                    <a:pt x="18383" y="7535"/>
                  </a:lnTo>
                  <a:lnTo>
                    <a:pt x="18077" y="7284"/>
                  </a:lnTo>
                  <a:lnTo>
                    <a:pt x="17923" y="7033"/>
                  </a:lnTo>
                  <a:lnTo>
                    <a:pt x="18077" y="6781"/>
                  </a:lnTo>
                  <a:lnTo>
                    <a:pt x="18536" y="6781"/>
                  </a:lnTo>
                  <a:lnTo>
                    <a:pt x="20374" y="7033"/>
                  </a:lnTo>
                  <a:lnTo>
                    <a:pt x="20374" y="6028"/>
                  </a:lnTo>
                  <a:lnTo>
                    <a:pt x="21294" y="5274"/>
                  </a:lnTo>
                  <a:lnTo>
                    <a:pt x="21600" y="4647"/>
                  </a:lnTo>
                  <a:lnTo>
                    <a:pt x="21140" y="4521"/>
                  </a:lnTo>
                  <a:lnTo>
                    <a:pt x="20681" y="4144"/>
                  </a:lnTo>
                  <a:lnTo>
                    <a:pt x="20681" y="3642"/>
                  </a:lnTo>
                  <a:lnTo>
                    <a:pt x="20374" y="3642"/>
                  </a:lnTo>
                  <a:lnTo>
                    <a:pt x="20068" y="3893"/>
                  </a:lnTo>
                  <a:lnTo>
                    <a:pt x="19609" y="4019"/>
                  </a:lnTo>
                  <a:lnTo>
                    <a:pt x="19149" y="3893"/>
                  </a:lnTo>
                  <a:lnTo>
                    <a:pt x="18689" y="3893"/>
                  </a:lnTo>
                  <a:lnTo>
                    <a:pt x="17923" y="3391"/>
                  </a:lnTo>
                  <a:lnTo>
                    <a:pt x="17311" y="2637"/>
                  </a:lnTo>
                  <a:lnTo>
                    <a:pt x="17311" y="2763"/>
                  </a:lnTo>
                  <a:lnTo>
                    <a:pt x="17004" y="3140"/>
                  </a:lnTo>
                  <a:lnTo>
                    <a:pt x="16545" y="3642"/>
                  </a:lnTo>
                  <a:lnTo>
                    <a:pt x="15319" y="3893"/>
                  </a:lnTo>
                  <a:lnTo>
                    <a:pt x="14860" y="3893"/>
                  </a:lnTo>
                  <a:lnTo>
                    <a:pt x="14247" y="3767"/>
                  </a:lnTo>
                  <a:lnTo>
                    <a:pt x="13940" y="3642"/>
                  </a:lnTo>
                  <a:lnTo>
                    <a:pt x="13634" y="3391"/>
                  </a:lnTo>
                  <a:lnTo>
                    <a:pt x="13328" y="2888"/>
                  </a:lnTo>
                  <a:lnTo>
                    <a:pt x="13021" y="1884"/>
                  </a:lnTo>
                  <a:lnTo>
                    <a:pt x="12715" y="753"/>
                  </a:lnTo>
                  <a:lnTo>
                    <a:pt x="12562" y="377"/>
                  </a:lnTo>
                  <a:lnTo>
                    <a:pt x="12255" y="126"/>
                  </a:lnTo>
                  <a:lnTo>
                    <a:pt x="11796" y="0"/>
                  </a:lnTo>
                  <a:lnTo>
                    <a:pt x="11183" y="0"/>
                  </a:lnTo>
                  <a:lnTo>
                    <a:pt x="11336" y="879"/>
                  </a:lnTo>
                  <a:lnTo>
                    <a:pt x="11183" y="87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26" name="浙江"/>
            <p:cNvSpPr/>
            <p:nvPr/>
          </p:nvSpPr>
          <p:spPr>
            <a:xfrm>
              <a:off x="4420423" y="2886065"/>
              <a:ext cx="403441" cy="47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10" y="309"/>
                  </a:moveTo>
                  <a:lnTo>
                    <a:pt x="12139" y="617"/>
                  </a:lnTo>
                  <a:lnTo>
                    <a:pt x="11246" y="926"/>
                  </a:lnTo>
                  <a:lnTo>
                    <a:pt x="10354" y="771"/>
                  </a:lnTo>
                  <a:lnTo>
                    <a:pt x="9104" y="463"/>
                  </a:lnTo>
                  <a:lnTo>
                    <a:pt x="7498" y="309"/>
                  </a:lnTo>
                  <a:lnTo>
                    <a:pt x="6962" y="463"/>
                  </a:lnTo>
                  <a:lnTo>
                    <a:pt x="6605" y="926"/>
                  </a:lnTo>
                  <a:lnTo>
                    <a:pt x="5534" y="2160"/>
                  </a:lnTo>
                  <a:lnTo>
                    <a:pt x="6605" y="4011"/>
                  </a:lnTo>
                  <a:lnTo>
                    <a:pt x="4820" y="4937"/>
                  </a:lnTo>
                  <a:lnTo>
                    <a:pt x="3392" y="4629"/>
                  </a:lnTo>
                  <a:lnTo>
                    <a:pt x="3927" y="5709"/>
                  </a:lnTo>
                  <a:lnTo>
                    <a:pt x="3927" y="6326"/>
                  </a:lnTo>
                  <a:lnTo>
                    <a:pt x="3749" y="6789"/>
                  </a:lnTo>
                  <a:lnTo>
                    <a:pt x="3213" y="7714"/>
                  </a:lnTo>
                  <a:lnTo>
                    <a:pt x="2856" y="8177"/>
                  </a:lnTo>
                  <a:lnTo>
                    <a:pt x="357" y="10183"/>
                  </a:lnTo>
                  <a:lnTo>
                    <a:pt x="893" y="10491"/>
                  </a:lnTo>
                  <a:lnTo>
                    <a:pt x="179" y="11109"/>
                  </a:lnTo>
                  <a:lnTo>
                    <a:pt x="0" y="11417"/>
                  </a:lnTo>
                  <a:lnTo>
                    <a:pt x="0" y="12034"/>
                  </a:lnTo>
                  <a:lnTo>
                    <a:pt x="1785" y="14349"/>
                  </a:lnTo>
                  <a:lnTo>
                    <a:pt x="2678" y="15583"/>
                  </a:lnTo>
                  <a:lnTo>
                    <a:pt x="2678" y="16046"/>
                  </a:lnTo>
                  <a:lnTo>
                    <a:pt x="2499" y="16200"/>
                  </a:lnTo>
                  <a:lnTo>
                    <a:pt x="3035" y="16200"/>
                  </a:lnTo>
                  <a:lnTo>
                    <a:pt x="3570" y="16509"/>
                  </a:lnTo>
                  <a:lnTo>
                    <a:pt x="3927" y="16817"/>
                  </a:lnTo>
                  <a:lnTo>
                    <a:pt x="4284" y="17280"/>
                  </a:lnTo>
                  <a:lnTo>
                    <a:pt x="4463" y="18051"/>
                  </a:lnTo>
                  <a:lnTo>
                    <a:pt x="4641" y="18977"/>
                  </a:lnTo>
                  <a:lnTo>
                    <a:pt x="4998" y="20211"/>
                  </a:lnTo>
                  <a:lnTo>
                    <a:pt x="5177" y="20520"/>
                  </a:lnTo>
                  <a:lnTo>
                    <a:pt x="5712" y="20829"/>
                  </a:lnTo>
                  <a:lnTo>
                    <a:pt x="6069" y="20983"/>
                  </a:lnTo>
                  <a:lnTo>
                    <a:pt x="6605" y="20983"/>
                  </a:lnTo>
                  <a:lnTo>
                    <a:pt x="7140" y="20829"/>
                  </a:lnTo>
                  <a:lnTo>
                    <a:pt x="7498" y="20674"/>
                  </a:lnTo>
                  <a:lnTo>
                    <a:pt x="8033" y="20366"/>
                  </a:lnTo>
                  <a:lnTo>
                    <a:pt x="8033" y="19903"/>
                  </a:lnTo>
                  <a:lnTo>
                    <a:pt x="9283" y="19131"/>
                  </a:lnTo>
                  <a:lnTo>
                    <a:pt x="9283" y="19286"/>
                  </a:lnTo>
                  <a:lnTo>
                    <a:pt x="10354" y="20674"/>
                  </a:lnTo>
                  <a:lnTo>
                    <a:pt x="10889" y="20829"/>
                  </a:lnTo>
                  <a:lnTo>
                    <a:pt x="11603" y="20983"/>
                  </a:lnTo>
                  <a:lnTo>
                    <a:pt x="11960" y="20983"/>
                  </a:lnTo>
                  <a:lnTo>
                    <a:pt x="11603" y="20211"/>
                  </a:lnTo>
                  <a:lnTo>
                    <a:pt x="13031" y="20674"/>
                  </a:lnTo>
                  <a:lnTo>
                    <a:pt x="13388" y="20674"/>
                  </a:lnTo>
                  <a:lnTo>
                    <a:pt x="13567" y="20829"/>
                  </a:lnTo>
                  <a:lnTo>
                    <a:pt x="14817" y="21600"/>
                  </a:lnTo>
                  <a:lnTo>
                    <a:pt x="15174" y="21137"/>
                  </a:lnTo>
                  <a:lnTo>
                    <a:pt x="14995" y="19131"/>
                  </a:lnTo>
                  <a:lnTo>
                    <a:pt x="15174" y="18977"/>
                  </a:lnTo>
                  <a:lnTo>
                    <a:pt x="16066" y="18051"/>
                  </a:lnTo>
                  <a:lnTo>
                    <a:pt x="16066" y="17897"/>
                  </a:lnTo>
                  <a:lnTo>
                    <a:pt x="15709" y="17434"/>
                  </a:lnTo>
                  <a:lnTo>
                    <a:pt x="15352" y="17280"/>
                  </a:lnTo>
                  <a:lnTo>
                    <a:pt x="15709" y="16971"/>
                  </a:lnTo>
                  <a:lnTo>
                    <a:pt x="15888" y="16971"/>
                  </a:lnTo>
                  <a:lnTo>
                    <a:pt x="17673" y="14349"/>
                  </a:lnTo>
                  <a:lnTo>
                    <a:pt x="17851" y="14503"/>
                  </a:lnTo>
                  <a:lnTo>
                    <a:pt x="18208" y="14503"/>
                  </a:lnTo>
                  <a:lnTo>
                    <a:pt x="18208" y="15737"/>
                  </a:lnTo>
                  <a:lnTo>
                    <a:pt x="20350" y="14194"/>
                  </a:lnTo>
                  <a:lnTo>
                    <a:pt x="20172" y="13269"/>
                  </a:lnTo>
                  <a:lnTo>
                    <a:pt x="19815" y="13269"/>
                  </a:lnTo>
                  <a:lnTo>
                    <a:pt x="19101" y="13423"/>
                  </a:lnTo>
                  <a:lnTo>
                    <a:pt x="20350" y="10491"/>
                  </a:lnTo>
                  <a:lnTo>
                    <a:pt x="19101" y="10491"/>
                  </a:lnTo>
                  <a:lnTo>
                    <a:pt x="19101" y="10337"/>
                  </a:lnTo>
                  <a:lnTo>
                    <a:pt x="18744" y="9874"/>
                  </a:lnTo>
                  <a:lnTo>
                    <a:pt x="18565" y="9411"/>
                  </a:lnTo>
                  <a:lnTo>
                    <a:pt x="18744" y="8949"/>
                  </a:lnTo>
                  <a:lnTo>
                    <a:pt x="21600" y="8949"/>
                  </a:lnTo>
                  <a:lnTo>
                    <a:pt x="21421" y="8177"/>
                  </a:lnTo>
                  <a:lnTo>
                    <a:pt x="20707" y="7097"/>
                  </a:lnTo>
                  <a:lnTo>
                    <a:pt x="19279" y="6634"/>
                  </a:lnTo>
                  <a:lnTo>
                    <a:pt x="20707" y="5400"/>
                  </a:lnTo>
                  <a:lnTo>
                    <a:pt x="20707" y="5091"/>
                  </a:lnTo>
                  <a:lnTo>
                    <a:pt x="19993" y="5246"/>
                  </a:lnTo>
                  <a:lnTo>
                    <a:pt x="19636" y="5246"/>
                  </a:lnTo>
                  <a:lnTo>
                    <a:pt x="19636" y="4937"/>
                  </a:lnTo>
                  <a:lnTo>
                    <a:pt x="19458" y="4474"/>
                  </a:lnTo>
                  <a:lnTo>
                    <a:pt x="18744" y="3857"/>
                  </a:lnTo>
                  <a:lnTo>
                    <a:pt x="18208" y="3703"/>
                  </a:lnTo>
                  <a:lnTo>
                    <a:pt x="15352" y="3703"/>
                  </a:lnTo>
                  <a:lnTo>
                    <a:pt x="14281" y="4937"/>
                  </a:lnTo>
                  <a:lnTo>
                    <a:pt x="13924" y="4937"/>
                  </a:lnTo>
                  <a:lnTo>
                    <a:pt x="9283" y="3703"/>
                  </a:lnTo>
                  <a:lnTo>
                    <a:pt x="13745" y="2777"/>
                  </a:lnTo>
                  <a:lnTo>
                    <a:pt x="14102" y="2623"/>
                  </a:lnTo>
                  <a:lnTo>
                    <a:pt x="14460" y="2314"/>
                  </a:lnTo>
                  <a:lnTo>
                    <a:pt x="15888" y="926"/>
                  </a:lnTo>
                  <a:lnTo>
                    <a:pt x="14460" y="0"/>
                  </a:lnTo>
                  <a:lnTo>
                    <a:pt x="13210" y="30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27" name="安徽"/>
            <p:cNvSpPr/>
            <p:nvPr/>
          </p:nvSpPr>
          <p:spPr>
            <a:xfrm>
              <a:off x="4025690" y="2470363"/>
              <a:ext cx="510833" cy="642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53" y="6122"/>
                  </a:moveTo>
                  <a:lnTo>
                    <a:pt x="13129" y="4967"/>
                  </a:lnTo>
                  <a:lnTo>
                    <a:pt x="12706" y="4043"/>
                  </a:lnTo>
                  <a:lnTo>
                    <a:pt x="12282" y="3465"/>
                  </a:lnTo>
                  <a:lnTo>
                    <a:pt x="12000" y="3234"/>
                  </a:lnTo>
                  <a:lnTo>
                    <a:pt x="10024" y="2657"/>
                  </a:lnTo>
                  <a:lnTo>
                    <a:pt x="8612" y="2310"/>
                  </a:lnTo>
                  <a:lnTo>
                    <a:pt x="7765" y="1964"/>
                  </a:lnTo>
                  <a:lnTo>
                    <a:pt x="7341" y="1733"/>
                  </a:lnTo>
                  <a:lnTo>
                    <a:pt x="6776" y="1271"/>
                  </a:lnTo>
                  <a:lnTo>
                    <a:pt x="5647" y="0"/>
                  </a:lnTo>
                  <a:lnTo>
                    <a:pt x="5224" y="0"/>
                  </a:lnTo>
                  <a:lnTo>
                    <a:pt x="5365" y="116"/>
                  </a:lnTo>
                  <a:lnTo>
                    <a:pt x="5788" y="809"/>
                  </a:lnTo>
                  <a:lnTo>
                    <a:pt x="6776" y="1964"/>
                  </a:lnTo>
                  <a:lnTo>
                    <a:pt x="6918" y="2079"/>
                  </a:lnTo>
                  <a:lnTo>
                    <a:pt x="6918" y="2195"/>
                  </a:lnTo>
                  <a:lnTo>
                    <a:pt x="6071" y="3465"/>
                  </a:lnTo>
                  <a:lnTo>
                    <a:pt x="5506" y="4043"/>
                  </a:lnTo>
                  <a:lnTo>
                    <a:pt x="5224" y="4158"/>
                  </a:lnTo>
                  <a:lnTo>
                    <a:pt x="5082" y="4158"/>
                  </a:lnTo>
                  <a:lnTo>
                    <a:pt x="4518" y="3812"/>
                  </a:lnTo>
                  <a:lnTo>
                    <a:pt x="3671" y="2888"/>
                  </a:lnTo>
                  <a:lnTo>
                    <a:pt x="2682" y="2657"/>
                  </a:lnTo>
                  <a:lnTo>
                    <a:pt x="2824" y="3119"/>
                  </a:lnTo>
                  <a:lnTo>
                    <a:pt x="3247" y="4043"/>
                  </a:lnTo>
                  <a:lnTo>
                    <a:pt x="3247" y="4274"/>
                  </a:lnTo>
                  <a:lnTo>
                    <a:pt x="3106" y="4736"/>
                  </a:lnTo>
                  <a:lnTo>
                    <a:pt x="1976" y="5082"/>
                  </a:lnTo>
                  <a:lnTo>
                    <a:pt x="1694" y="5198"/>
                  </a:lnTo>
                  <a:lnTo>
                    <a:pt x="1553" y="5429"/>
                  </a:lnTo>
                  <a:lnTo>
                    <a:pt x="1553" y="5891"/>
                  </a:lnTo>
                  <a:lnTo>
                    <a:pt x="1694" y="6699"/>
                  </a:lnTo>
                  <a:lnTo>
                    <a:pt x="1412" y="7161"/>
                  </a:lnTo>
                  <a:lnTo>
                    <a:pt x="1271" y="7277"/>
                  </a:lnTo>
                  <a:lnTo>
                    <a:pt x="1129" y="7277"/>
                  </a:lnTo>
                  <a:lnTo>
                    <a:pt x="0" y="7046"/>
                  </a:lnTo>
                  <a:lnTo>
                    <a:pt x="141" y="7277"/>
                  </a:lnTo>
                  <a:lnTo>
                    <a:pt x="565" y="7508"/>
                  </a:lnTo>
                  <a:lnTo>
                    <a:pt x="1271" y="8317"/>
                  </a:lnTo>
                  <a:lnTo>
                    <a:pt x="1976" y="9241"/>
                  </a:lnTo>
                  <a:lnTo>
                    <a:pt x="1976" y="9356"/>
                  </a:lnTo>
                  <a:lnTo>
                    <a:pt x="2541" y="9356"/>
                  </a:lnTo>
                  <a:lnTo>
                    <a:pt x="2965" y="9241"/>
                  </a:lnTo>
                  <a:lnTo>
                    <a:pt x="4235" y="9587"/>
                  </a:lnTo>
                  <a:lnTo>
                    <a:pt x="4941" y="10280"/>
                  </a:lnTo>
                  <a:lnTo>
                    <a:pt x="4800" y="11551"/>
                  </a:lnTo>
                  <a:lnTo>
                    <a:pt x="5082" y="11782"/>
                  </a:lnTo>
                  <a:lnTo>
                    <a:pt x="5082" y="12128"/>
                  </a:lnTo>
                  <a:lnTo>
                    <a:pt x="4800" y="12359"/>
                  </a:lnTo>
                  <a:lnTo>
                    <a:pt x="4235" y="12590"/>
                  </a:lnTo>
                  <a:lnTo>
                    <a:pt x="3953" y="12590"/>
                  </a:lnTo>
                  <a:lnTo>
                    <a:pt x="3812" y="12706"/>
                  </a:lnTo>
                  <a:lnTo>
                    <a:pt x="3671" y="12937"/>
                  </a:lnTo>
                  <a:lnTo>
                    <a:pt x="3529" y="13283"/>
                  </a:lnTo>
                  <a:lnTo>
                    <a:pt x="3106" y="14092"/>
                  </a:lnTo>
                  <a:lnTo>
                    <a:pt x="3671" y="14670"/>
                  </a:lnTo>
                  <a:lnTo>
                    <a:pt x="5224" y="14901"/>
                  </a:lnTo>
                  <a:lnTo>
                    <a:pt x="5365" y="14901"/>
                  </a:lnTo>
                  <a:lnTo>
                    <a:pt x="6071" y="15478"/>
                  </a:lnTo>
                  <a:lnTo>
                    <a:pt x="5082" y="16633"/>
                  </a:lnTo>
                  <a:lnTo>
                    <a:pt x="7200" y="20329"/>
                  </a:lnTo>
                  <a:lnTo>
                    <a:pt x="7341" y="20445"/>
                  </a:lnTo>
                  <a:lnTo>
                    <a:pt x="6918" y="20676"/>
                  </a:lnTo>
                  <a:lnTo>
                    <a:pt x="7059" y="21022"/>
                  </a:lnTo>
                  <a:lnTo>
                    <a:pt x="11012" y="19059"/>
                  </a:lnTo>
                  <a:lnTo>
                    <a:pt x="10306" y="19983"/>
                  </a:lnTo>
                  <a:lnTo>
                    <a:pt x="9741" y="20907"/>
                  </a:lnTo>
                  <a:lnTo>
                    <a:pt x="9459" y="21600"/>
                  </a:lnTo>
                  <a:lnTo>
                    <a:pt x="9882" y="21484"/>
                  </a:lnTo>
                  <a:lnTo>
                    <a:pt x="10729" y="20791"/>
                  </a:lnTo>
                  <a:lnTo>
                    <a:pt x="11012" y="20214"/>
                  </a:lnTo>
                  <a:lnTo>
                    <a:pt x="11153" y="20214"/>
                  </a:lnTo>
                  <a:lnTo>
                    <a:pt x="12141" y="19752"/>
                  </a:lnTo>
                  <a:lnTo>
                    <a:pt x="12282" y="19636"/>
                  </a:lnTo>
                  <a:lnTo>
                    <a:pt x="13835" y="20676"/>
                  </a:lnTo>
                  <a:lnTo>
                    <a:pt x="15529" y="20791"/>
                  </a:lnTo>
                  <a:lnTo>
                    <a:pt x="16376" y="21253"/>
                  </a:lnTo>
                  <a:lnTo>
                    <a:pt x="18353" y="19752"/>
                  </a:lnTo>
                  <a:lnTo>
                    <a:pt x="18635" y="19405"/>
                  </a:lnTo>
                  <a:lnTo>
                    <a:pt x="18918" y="18828"/>
                  </a:lnTo>
                  <a:lnTo>
                    <a:pt x="19200" y="18481"/>
                  </a:lnTo>
                  <a:lnTo>
                    <a:pt x="19059" y="18019"/>
                  </a:lnTo>
                  <a:lnTo>
                    <a:pt x="18353" y="17095"/>
                  </a:lnTo>
                  <a:lnTo>
                    <a:pt x="17929" y="16518"/>
                  </a:lnTo>
                  <a:lnTo>
                    <a:pt x="20329" y="17211"/>
                  </a:lnTo>
                  <a:lnTo>
                    <a:pt x="21176" y="16864"/>
                  </a:lnTo>
                  <a:lnTo>
                    <a:pt x="20329" y="15594"/>
                  </a:lnTo>
                  <a:lnTo>
                    <a:pt x="20329" y="15478"/>
                  </a:lnTo>
                  <a:lnTo>
                    <a:pt x="21600" y="14207"/>
                  </a:lnTo>
                  <a:lnTo>
                    <a:pt x="21035" y="13514"/>
                  </a:lnTo>
                  <a:lnTo>
                    <a:pt x="20471" y="13052"/>
                  </a:lnTo>
                  <a:lnTo>
                    <a:pt x="20047" y="12821"/>
                  </a:lnTo>
                  <a:lnTo>
                    <a:pt x="19906" y="12821"/>
                  </a:lnTo>
                  <a:lnTo>
                    <a:pt x="19200" y="13399"/>
                  </a:lnTo>
                  <a:lnTo>
                    <a:pt x="19200" y="13283"/>
                  </a:lnTo>
                  <a:lnTo>
                    <a:pt x="19059" y="13283"/>
                  </a:lnTo>
                  <a:lnTo>
                    <a:pt x="18071" y="13052"/>
                  </a:lnTo>
                  <a:lnTo>
                    <a:pt x="17788" y="12359"/>
                  </a:lnTo>
                  <a:lnTo>
                    <a:pt x="17224" y="12128"/>
                  </a:lnTo>
                  <a:lnTo>
                    <a:pt x="16659" y="11782"/>
                  </a:lnTo>
                  <a:lnTo>
                    <a:pt x="15953" y="11435"/>
                  </a:lnTo>
                  <a:lnTo>
                    <a:pt x="15388" y="11089"/>
                  </a:lnTo>
                  <a:lnTo>
                    <a:pt x="15247" y="10973"/>
                  </a:lnTo>
                  <a:lnTo>
                    <a:pt x="15247" y="10742"/>
                  </a:lnTo>
                  <a:lnTo>
                    <a:pt x="15106" y="10627"/>
                  </a:lnTo>
                  <a:lnTo>
                    <a:pt x="15247" y="10396"/>
                  </a:lnTo>
                  <a:lnTo>
                    <a:pt x="15529" y="9818"/>
                  </a:lnTo>
                  <a:lnTo>
                    <a:pt x="16235" y="8779"/>
                  </a:lnTo>
                  <a:lnTo>
                    <a:pt x="16376" y="8317"/>
                  </a:lnTo>
                  <a:lnTo>
                    <a:pt x="16518" y="7970"/>
                  </a:lnTo>
                  <a:lnTo>
                    <a:pt x="16518" y="7393"/>
                  </a:lnTo>
                  <a:lnTo>
                    <a:pt x="16941" y="7393"/>
                  </a:lnTo>
                  <a:lnTo>
                    <a:pt x="18212" y="7508"/>
                  </a:lnTo>
                  <a:lnTo>
                    <a:pt x="18635" y="6122"/>
                  </a:lnTo>
                  <a:lnTo>
                    <a:pt x="18353" y="6006"/>
                  </a:lnTo>
                  <a:lnTo>
                    <a:pt x="17082" y="6699"/>
                  </a:lnTo>
                  <a:lnTo>
                    <a:pt x="16235" y="7046"/>
                  </a:lnTo>
                  <a:lnTo>
                    <a:pt x="15671" y="7046"/>
                  </a:lnTo>
                  <a:lnTo>
                    <a:pt x="15106" y="6930"/>
                  </a:lnTo>
                  <a:lnTo>
                    <a:pt x="13694" y="6237"/>
                  </a:lnTo>
                  <a:lnTo>
                    <a:pt x="13694" y="6122"/>
                  </a:lnTo>
                  <a:lnTo>
                    <a:pt x="13553" y="6122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28" name="天津"/>
            <p:cNvSpPr/>
            <p:nvPr/>
          </p:nvSpPr>
          <p:spPr>
            <a:xfrm>
              <a:off x="4125824" y="1729851"/>
              <a:ext cx="133514" cy="19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20" y="372"/>
                  </a:moveTo>
                  <a:lnTo>
                    <a:pt x="11880" y="0"/>
                  </a:lnTo>
                  <a:lnTo>
                    <a:pt x="10800" y="372"/>
                  </a:lnTo>
                  <a:lnTo>
                    <a:pt x="10260" y="745"/>
                  </a:lnTo>
                  <a:lnTo>
                    <a:pt x="8640" y="2607"/>
                  </a:lnTo>
                  <a:lnTo>
                    <a:pt x="7560" y="2234"/>
                  </a:lnTo>
                  <a:lnTo>
                    <a:pt x="7560" y="2607"/>
                  </a:lnTo>
                  <a:lnTo>
                    <a:pt x="5940" y="3724"/>
                  </a:lnTo>
                  <a:lnTo>
                    <a:pt x="2700" y="4841"/>
                  </a:lnTo>
                  <a:lnTo>
                    <a:pt x="2160" y="5959"/>
                  </a:lnTo>
                  <a:lnTo>
                    <a:pt x="2160" y="8193"/>
                  </a:lnTo>
                  <a:lnTo>
                    <a:pt x="1620" y="8938"/>
                  </a:lnTo>
                  <a:lnTo>
                    <a:pt x="1080" y="9310"/>
                  </a:lnTo>
                  <a:lnTo>
                    <a:pt x="0" y="11172"/>
                  </a:lnTo>
                  <a:lnTo>
                    <a:pt x="0" y="14524"/>
                  </a:lnTo>
                  <a:lnTo>
                    <a:pt x="1080" y="18993"/>
                  </a:lnTo>
                  <a:lnTo>
                    <a:pt x="2160" y="19738"/>
                  </a:lnTo>
                  <a:lnTo>
                    <a:pt x="4860" y="20855"/>
                  </a:lnTo>
                  <a:lnTo>
                    <a:pt x="9720" y="21600"/>
                  </a:lnTo>
                  <a:lnTo>
                    <a:pt x="11880" y="21228"/>
                  </a:lnTo>
                  <a:lnTo>
                    <a:pt x="14580" y="20483"/>
                  </a:lnTo>
                  <a:lnTo>
                    <a:pt x="13500" y="18621"/>
                  </a:lnTo>
                  <a:lnTo>
                    <a:pt x="13500" y="18248"/>
                  </a:lnTo>
                  <a:lnTo>
                    <a:pt x="14040" y="16759"/>
                  </a:lnTo>
                  <a:lnTo>
                    <a:pt x="16200" y="13779"/>
                  </a:lnTo>
                  <a:lnTo>
                    <a:pt x="21600" y="13779"/>
                  </a:lnTo>
                  <a:lnTo>
                    <a:pt x="19980" y="11917"/>
                  </a:lnTo>
                  <a:lnTo>
                    <a:pt x="17280" y="8938"/>
                  </a:lnTo>
                  <a:lnTo>
                    <a:pt x="15660" y="7448"/>
                  </a:lnTo>
                  <a:lnTo>
                    <a:pt x="14580" y="5586"/>
                  </a:lnTo>
                  <a:lnTo>
                    <a:pt x="14040" y="3352"/>
                  </a:lnTo>
                  <a:lnTo>
                    <a:pt x="12960" y="1490"/>
                  </a:lnTo>
                  <a:lnTo>
                    <a:pt x="12420" y="372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29" name="北京"/>
            <p:cNvSpPr/>
            <p:nvPr/>
          </p:nvSpPr>
          <p:spPr>
            <a:xfrm>
              <a:off x="3992313" y="1640453"/>
              <a:ext cx="177051" cy="19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96" y="4547"/>
                  </a:moveTo>
                  <a:lnTo>
                    <a:pt x="10596" y="4926"/>
                  </a:lnTo>
                  <a:lnTo>
                    <a:pt x="9781" y="4926"/>
                  </a:lnTo>
                  <a:lnTo>
                    <a:pt x="7743" y="4547"/>
                  </a:lnTo>
                  <a:lnTo>
                    <a:pt x="7743" y="5684"/>
                  </a:lnTo>
                  <a:lnTo>
                    <a:pt x="7336" y="5684"/>
                  </a:lnTo>
                  <a:lnTo>
                    <a:pt x="3668" y="7200"/>
                  </a:lnTo>
                  <a:lnTo>
                    <a:pt x="3668" y="7579"/>
                  </a:lnTo>
                  <a:lnTo>
                    <a:pt x="3260" y="8337"/>
                  </a:lnTo>
                  <a:lnTo>
                    <a:pt x="3668" y="9095"/>
                  </a:lnTo>
                  <a:lnTo>
                    <a:pt x="4891" y="10611"/>
                  </a:lnTo>
                  <a:lnTo>
                    <a:pt x="4891" y="11368"/>
                  </a:lnTo>
                  <a:lnTo>
                    <a:pt x="2853" y="13642"/>
                  </a:lnTo>
                  <a:lnTo>
                    <a:pt x="0" y="16295"/>
                  </a:lnTo>
                  <a:lnTo>
                    <a:pt x="0" y="17053"/>
                  </a:lnTo>
                  <a:lnTo>
                    <a:pt x="815" y="18189"/>
                  </a:lnTo>
                  <a:lnTo>
                    <a:pt x="2853" y="18947"/>
                  </a:lnTo>
                  <a:lnTo>
                    <a:pt x="4075" y="18947"/>
                  </a:lnTo>
                  <a:lnTo>
                    <a:pt x="6521" y="19326"/>
                  </a:lnTo>
                  <a:lnTo>
                    <a:pt x="7336" y="19326"/>
                  </a:lnTo>
                  <a:lnTo>
                    <a:pt x="8151" y="20084"/>
                  </a:lnTo>
                  <a:lnTo>
                    <a:pt x="11411" y="21600"/>
                  </a:lnTo>
                  <a:lnTo>
                    <a:pt x="12634" y="21600"/>
                  </a:lnTo>
                  <a:lnTo>
                    <a:pt x="13449" y="21221"/>
                  </a:lnTo>
                  <a:lnTo>
                    <a:pt x="14672" y="20084"/>
                  </a:lnTo>
                  <a:lnTo>
                    <a:pt x="15894" y="18568"/>
                  </a:lnTo>
                  <a:lnTo>
                    <a:pt x="17117" y="15916"/>
                  </a:lnTo>
                  <a:lnTo>
                    <a:pt x="16302" y="12505"/>
                  </a:lnTo>
                  <a:lnTo>
                    <a:pt x="17525" y="12884"/>
                  </a:lnTo>
                  <a:lnTo>
                    <a:pt x="19562" y="12884"/>
                  </a:lnTo>
                  <a:lnTo>
                    <a:pt x="20377" y="12505"/>
                  </a:lnTo>
                  <a:lnTo>
                    <a:pt x="20785" y="11747"/>
                  </a:lnTo>
                  <a:lnTo>
                    <a:pt x="19155" y="7200"/>
                  </a:lnTo>
                  <a:lnTo>
                    <a:pt x="19562" y="5684"/>
                  </a:lnTo>
                  <a:lnTo>
                    <a:pt x="20785" y="4926"/>
                  </a:lnTo>
                  <a:lnTo>
                    <a:pt x="21600" y="4168"/>
                  </a:lnTo>
                  <a:lnTo>
                    <a:pt x="21192" y="3411"/>
                  </a:lnTo>
                  <a:lnTo>
                    <a:pt x="17525" y="3411"/>
                  </a:lnTo>
                  <a:lnTo>
                    <a:pt x="12634" y="379"/>
                  </a:lnTo>
                  <a:lnTo>
                    <a:pt x="11819" y="0"/>
                  </a:lnTo>
                  <a:lnTo>
                    <a:pt x="9781" y="379"/>
                  </a:lnTo>
                  <a:lnTo>
                    <a:pt x="8966" y="379"/>
                  </a:lnTo>
                  <a:lnTo>
                    <a:pt x="8966" y="1516"/>
                  </a:lnTo>
                  <a:lnTo>
                    <a:pt x="10189" y="1895"/>
                  </a:lnTo>
                  <a:lnTo>
                    <a:pt x="11004" y="3032"/>
                  </a:lnTo>
                  <a:lnTo>
                    <a:pt x="11004" y="3789"/>
                  </a:lnTo>
                  <a:lnTo>
                    <a:pt x="10596" y="4547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30" name="辽宁"/>
            <p:cNvSpPr/>
            <p:nvPr/>
          </p:nvSpPr>
          <p:spPr>
            <a:xfrm>
              <a:off x="4292714" y="1253062"/>
              <a:ext cx="628382" cy="61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81" y="2775"/>
                  </a:moveTo>
                  <a:lnTo>
                    <a:pt x="9306" y="3620"/>
                  </a:lnTo>
                  <a:lnTo>
                    <a:pt x="9191" y="3861"/>
                  </a:lnTo>
                  <a:lnTo>
                    <a:pt x="9191" y="4827"/>
                  </a:lnTo>
                  <a:lnTo>
                    <a:pt x="8043" y="4827"/>
                  </a:lnTo>
                  <a:lnTo>
                    <a:pt x="7353" y="4585"/>
                  </a:lnTo>
                  <a:lnTo>
                    <a:pt x="6664" y="5551"/>
                  </a:lnTo>
                  <a:lnTo>
                    <a:pt x="5860" y="6034"/>
                  </a:lnTo>
                  <a:lnTo>
                    <a:pt x="5285" y="6758"/>
                  </a:lnTo>
                  <a:lnTo>
                    <a:pt x="5170" y="6999"/>
                  </a:lnTo>
                  <a:lnTo>
                    <a:pt x="4021" y="8326"/>
                  </a:lnTo>
                  <a:lnTo>
                    <a:pt x="4021" y="8447"/>
                  </a:lnTo>
                  <a:lnTo>
                    <a:pt x="3906" y="8447"/>
                  </a:lnTo>
                  <a:lnTo>
                    <a:pt x="3102" y="8930"/>
                  </a:lnTo>
                  <a:lnTo>
                    <a:pt x="2413" y="8447"/>
                  </a:lnTo>
                  <a:lnTo>
                    <a:pt x="2413" y="8326"/>
                  </a:lnTo>
                  <a:lnTo>
                    <a:pt x="1723" y="7602"/>
                  </a:lnTo>
                  <a:lnTo>
                    <a:pt x="1379" y="7361"/>
                  </a:lnTo>
                  <a:lnTo>
                    <a:pt x="1609" y="9412"/>
                  </a:lnTo>
                  <a:lnTo>
                    <a:pt x="1953" y="10378"/>
                  </a:lnTo>
                  <a:lnTo>
                    <a:pt x="1264" y="11102"/>
                  </a:lnTo>
                  <a:lnTo>
                    <a:pt x="230" y="12550"/>
                  </a:lnTo>
                  <a:lnTo>
                    <a:pt x="230" y="13274"/>
                  </a:lnTo>
                  <a:lnTo>
                    <a:pt x="0" y="13636"/>
                  </a:lnTo>
                  <a:lnTo>
                    <a:pt x="115" y="13998"/>
                  </a:lnTo>
                  <a:lnTo>
                    <a:pt x="460" y="13998"/>
                  </a:lnTo>
                  <a:lnTo>
                    <a:pt x="1838" y="14360"/>
                  </a:lnTo>
                  <a:lnTo>
                    <a:pt x="1953" y="14360"/>
                  </a:lnTo>
                  <a:lnTo>
                    <a:pt x="1953" y="14480"/>
                  </a:lnTo>
                  <a:lnTo>
                    <a:pt x="2643" y="14963"/>
                  </a:lnTo>
                  <a:lnTo>
                    <a:pt x="2757" y="14963"/>
                  </a:lnTo>
                  <a:lnTo>
                    <a:pt x="2872" y="15204"/>
                  </a:lnTo>
                  <a:lnTo>
                    <a:pt x="3102" y="15928"/>
                  </a:lnTo>
                  <a:lnTo>
                    <a:pt x="4481" y="16411"/>
                  </a:lnTo>
                  <a:lnTo>
                    <a:pt x="4940" y="16291"/>
                  </a:lnTo>
                  <a:lnTo>
                    <a:pt x="5285" y="15687"/>
                  </a:lnTo>
                  <a:lnTo>
                    <a:pt x="6434" y="13515"/>
                  </a:lnTo>
                  <a:lnTo>
                    <a:pt x="7009" y="12791"/>
                  </a:lnTo>
                  <a:lnTo>
                    <a:pt x="7009" y="12670"/>
                  </a:lnTo>
                  <a:lnTo>
                    <a:pt x="7928" y="12308"/>
                  </a:lnTo>
                  <a:lnTo>
                    <a:pt x="8502" y="12188"/>
                  </a:lnTo>
                  <a:lnTo>
                    <a:pt x="8847" y="11826"/>
                  </a:lnTo>
                  <a:lnTo>
                    <a:pt x="9191" y="11584"/>
                  </a:lnTo>
                  <a:lnTo>
                    <a:pt x="9881" y="11946"/>
                  </a:lnTo>
                  <a:lnTo>
                    <a:pt x="9996" y="11946"/>
                  </a:lnTo>
                  <a:lnTo>
                    <a:pt x="9996" y="12067"/>
                  </a:lnTo>
                  <a:lnTo>
                    <a:pt x="10800" y="13274"/>
                  </a:lnTo>
                  <a:lnTo>
                    <a:pt x="10800" y="13394"/>
                  </a:lnTo>
                  <a:lnTo>
                    <a:pt x="10915" y="14360"/>
                  </a:lnTo>
                  <a:lnTo>
                    <a:pt x="10800" y="15325"/>
                  </a:lnTo>
                  <a:lnTo>
                    <a:pt x="10570" y="16170"/>
                  </a:lnTo>
                  <a:lnTo>
                    <a:pt x="10570" y="16291"/>
                  </a:lnTo>
                  <a:lnTo>
                    <a:pt x="9996" y="17135"/>
                  </a:lnTo>
                  <a:lnTo>
                    <a:pt x="9651" y="17739"/>
                  </a:lnTo>
                  <a:lnTo>
                    <a:pt x="9766" y="18825"/>
                  </a:lnTo>
                  <a:lnTo>
                    <a:pt x="9881" y="18825"/>
                  </a:lnTo>
                  <a:lnTo>
                    <a:pt x="10111" y="18583"/>
                  </a:lnTo>
                  <a:lnTo>
                    <a:pt x="10570" y="18342"/>
                  </a:lnTo>
                  <a:lnTo>
                    <a:pt x="10570" y="18221"/>
                  </a:lnTo>
                  <a:lnTo>
                    <a:pt x="10685" y="18101"/>
                  </a:lnTo>
                  <a:lnTo>
                    <a:pt x="11145" y="18583"/>
                  </a:lnTo>
                  <a:lnTo>
                    <a:pt x="11145" y="19307"/>
                  </a:lnTo>
                  <a:lnTo>
                    <a:pt x="11030" y="19307"/>
                  </a:lnTo>
                  <a:lnTo>
                    <a:pt x="10685" y="19549"/>
                  </a:lnTo>
                  <a:lnTo>
                    <a:pt x="10570" y="19790"/>
                  </a:lnTo>
                  <a:lnTo>
                    <a:pt x="10570" y="20152"/>
                  </a:lnTo>
                  <a:lnTo>
                    <a:pt x="10455" y="20273"/>
                  </a:lnTo>
                  <a:lnTo>
                    <a:pt x="10226" y="20755"/>
                  </a:lnTo>
                  <a:lnTo>
                    <a:pt x="10111" y="20755"/>
                  </a:lnTo>
                  <a:lnTo>
                    <a:pt x="9651" y="20876"/>
                  </a:lnTo>
                  <a:lnTo>
                    <a:pt x="9306" y="20997"/>
                  </a:lnTo>
                  <a:lnTo>
                    <a:pt x="9077" y="21479"/>
                  </a:lnTo>
                  <a:lnTo>
                    <a:pt x="9077" y="21600"/>
                  </a:lnTo>
                  <a:lnTo>
                    <a:pt x="10570" y="21359"/>
                  </a:lnTo>
                  <a:lnTo>
                    <a:pt x="10915" y="21117"/>
                  </a:lnTo>
                  <a:lnTo>
                    <a:pt x="11374" y="19790"/>
                  </a:lnTo>
                  <a:lnTo>
                    <a:pt x="14821" y="16049"/>
                  </a:lnTo>
                  <a:lnTo>
                    <a:pt x="14936" y="16049"/>
                  </a:lnTo>
                  <a:lnTo>
                    <a:pt x="15626" y="15687"/>
                  </a:lnTo>
                  <a:lnTo>
                    <a:pt x="16315" y="15687"/>
                  </a:lnTo>
                  <a:lnTo>
                    <a:pt x="16889" y="15566"/>
                  </a:lnTo>
                  <a:lnTo>
                    <a:pt x="17464" y="15204"/>
                  </a:lnTo>
                  <a:lnTo>
                    <a:pt x="17923" y="14722"/>
                  </a:lnTo>
                  <a:lnTo>
                    <a:pt x="18728" y="12550"/>
                  </a:lnTo>
                  <a:lnTo>
                    <a:pt x="21600" y="9412"/>
                  </a:lnTo>
                  <a:lnTo>
                    <a:pt x="21370" y="7723"/>
                  </a:lnTo>
                  <a:lnTo>
                    <a:pt x="21140" y="7602"/>
                  </a:lnTo>
                  <a:lnTo>
                    <a:pt x="20911" y="7361"/>
                  </a:lnTo>
                  <a:lnTo>
                    <a:pt x="20911" y="7240"/>
                  </a:lnTo>
                  <a:lnTo>
                    <a:pt x="20911" y="7361"/>
                  </a:lnTo>
                  <a:lnTo>
                    <a:pt x="20451" y="7361"/>
                  </a:lnTo>
                  <a:lnTo>
                    <a:pt x="20106" y="7240"/>
                  </a:lnTo>
                  <a:lnTo>
                    <a:pt x="19877" y="6999"/>
                  </a:lnTo>
                  <a:lnTo>
                    <a:pt x="19762" y="6637"/>
                  </a:lnTo>
                  <a:lnTo>
                    <a:pt x="19647" y="6516"/>
                  </a:lnTo>
                  <a:lnTo>
                    <a:pt x="19647" y="3982"/>
                  </a:lnTo>
                  <a:lnTo>
                    <a:pt x="19302" y="3741"/>
                  </a:lnTo>
                  <a:lnTo>
                    <a:pt x="18843" y="3379"/>
                  </a:lnTo>
                  <a:lnTo>
                    <a:pt x="18153" y="2655"/>
                  </a:lnTo>
                  <a:lnTo>
                    <a:pt x="17694" y="1810"/>
                  </a:lnTo>
                  <a:lnTo>
                    <a:pt x="17579" y="1448"/>
                  </a:lnTo>
                  <a:lnTo>
                    <a:pt x="17579" y="965"/>
                  </a:lnTo>
                  <a:lnTo>
                    <a:pt x="17694" y="724"/>
                  </a:lnTo>
                  <a:lnTo>
                    <a:pt x="17349" y="241"/>
                  </a:lnTo>
                  <a:lnTo>
                    <a:pt x="17234" y="603"/>
                  </a:lnTo>
                  <a:lnTo>
                    <a:pt x="16889" y="1448"/>
                  </a:lnTo>
                  <a:lnTo>
                    <a:pt x="16200" y="1448"/>
                  </a:lnTo>
                  <a:lnTo>
                    <a:pt x="15740" y="1207"/>
                  </a:lnTo>
                  <a:lnTo>
                    <a:pt x="15511" y="965"/>
                  </a:lnTo>
                  <a:lnTo>
                    <a:pt x="15396" y="603"/>
                  </a:lnTo>
                  <a:lnTo>
                    <a:pt x="15396" y="483"/>
                  </a:lnTo>
                  <a:lnTo>
                    <a:pt x="15166" y="483"/>
                  </a:lnTo>
                  <a:lnTo>
                    <a:pt x="14247" y="724"/>
                  </a:lnTo>
                  <a:lnTo>
                    <a:pt x="13557" y="0"/>
                  </a:lnTo>
                  <a:lnTo>
                    <a:pt x="13328" y="0"/>
                  </a:lnTo>
                  <a:lnTo>
                    <a:pt x="13098" y="241"/>
                  </a:lnTo>
                  <a:lnTo>
                    <a:pt x="13443" y="724"/>
                  </a:lnTo>
                  <a:lnTo>
                    <a:pt x="13557" y="845"/>
                  </a:lnTo>
                  <a:lnTo>
                    <a:pt x="13098" y="1810"/>
                  </a:lnTo>
                  <a:lnTo>
                    <a:pt x="12983" y="1810"/>
                  </a:lnTo>
                  <a:lnTo>
                    <a:pt x="12983" y="1931"/>
                  </a:lnTo>
                  <a:lnTo>
                    <a:pt x="12179" y="2896"/>
                  </a:lnTo>
                  <a:lnTo>
                    <a:pt x="11949" y="2896"/>
                  </a:lnTo>
                  <a:lnTo>
                    <a:pt x="10685" y="3017"/>
                  </a:lnTo>
                  <a:lnTo>
                    <a:pt x="9881" y="277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31" name="吉林"/>
            <p:cNvSpPr/>
            <p:nvPr/>
          </p:nvSpPr>
          <p:spPr>
            <a:xfrm>
              <a:off x="4433483" y="882060"/>
              <a:ext cx="895407" cy="624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1" y="1068"/>
                  </a:moveTo>
                  <a:lnTo>
                    <a:pt x="4110" y="0"/>
                  </a:lnTo>
                  <a:lnTo>
                    <a:pt x="3788" y="356"/>
                  </a:lnTo>
                  <a:lnTo>
                    <a:pt x="3707" y="356"/>
                  </a:lnTo>
                  <a:lnTo>
                    <a:pt x="2982" y="712"/>
                  </a:lnTo>
                  <a:lnTo>
                    <a:pt x="2901" y="712"/>
                  </a:lnTo>
                  <a:lnTo>
                    <a:pt x="2821" y="593"/>
                  </a:lnTo>
                  <a:lnTo>
                    <a:pt x="2821" y="1187"/>
                  </a:lnTo>
                  <a:lnTo>
                    <a:pt x="2740" y="1187"/>
                  </a:lnTo>
                  <a:lnTo>
                    <a:pt x="2418" y="2018"/>
                  </a:lnTo>
                  <a:lnTo>
                    <a:pt x="2337" y="2018"/>
                  </a:lnTo>
                  <a:lnTo>
                    <a:pt x="2337" y="2136"/>
                  </a:lnTo>
                  <a:lnTo>
                    <a:pt x="1773" y="2848"/>
                  </a:lnTo>
                  <a:lnTo>
                    <a:pt x="1612" y="2848"/>
                  </a:lnTo>
                  <a:lnTo>
                    <a:pt x="1128" y="2374"/>
                  </a:lnTo>
                  <a:lnTo>
                    <a:pt x="887" y="2018"/>
                  </a:lnTo>
                  <a:lnTo>
                    <a:pt x="725" y="1899"/>
                  </a:lnTo>
                  <a:lnTo>
                    <a:pt x="322" y="2018"/>
                  </a:lnTo>
                  <a:lnTo>
                    <a:pt x="0" y="2374"/>
                  </a:lnTo>
                  <a:lnTo>
                    <a:pt x="725" y="3204"/>
                  </a:lnTo>
                  <a:lnTo>
                    <a:pt x="1290" y="3560"/>
                  </a:lnTo>
                  <a:lnTo>
                    <a:pt x="1370" y="3679"/>
                  </a:lnTo>
                  <a:lnTo>
                    <a:pt x="1370" y="3798"/>
                  </a:lnTo>
                  <a:lnTo>
                    <a:pt x="1451" y="4747"/>
                  </a:lnTo>
                  <a:lnTo>
                    <a:pt x="1451" y="6171"/>
                  </a:lnTo>
                  <a:lnTo>
                    <a:pt x="1612" y="7002"/>
                  </a:lnTo>
                  <a:lnTo>
                    <a:pt x="2015" y="8308"/>
                  </a:lnTo>
                  <a:lnTo>
                    <a:pt x="2418" y="9020"/>
                  </a:lnTo>
                  <a:lnTo>
                    <a:pt x="2821" y="8545"/>
                  </a:lnTo>
                  <a:lnTo>
                    <a:pt x="3063" y="8070"/>
                  </a:lnTo>
                  <a:lnTo>
                    <a:pt x="3546" y="7240"/>
                  </a:lnTo>
                  <a:lnTo>
                    <a:pt x="3949" y="7833"/>
                  </a:lnTo>
                  <a:lnTo>
                    <a:pt x="4352" y="9020"/>
                  </a:lnTo>
                  <a:lnTo>
                    <a:pt x="4836" y="9257"/>
                  </a:lnTo>
                  <a:lnTo>
                    <a:pt x="5078" y="10444"/>
                  </a:lnTo>
                  <a:lnTo>
                    <a:pt x="4997" y="11512"/>
                  </a:lnTo>
                  <a:lnTo>
                    <a:pt x="4997" y="11631"/>
                  </a:lnTo>
                  <a:lnTo>
                    <a:pt x="4836" y="12580"/>
                  </a:lnTo>
                  <a:lnTo>
                    <a:pt x="5158" y="13055"/>
                  </a:lnTo>
                  <a:lnTo>
                    <a:pt x="5561" y="12699"/>
                  </a:lnTo>
                  <a:lnTo>
                    <a:pt x="5964" y="12105"/>
                  </a:lnTo>
                  <a:lnTo>
                    <a:pt x="6045" y="12224"/>
                  </a:lnTo>
                  <a:lnTo>
                    <a:pt x="6367" y="12343"/>
                  </a:lnTo>
                  <a:lnTo>
                    <a:pt x="6770" y="12936"/>
                  </a:lnTo>
                  <a:lnTo>
                    <a:pt x="7173" y="12818"/>
                  </a:lnTo>
                  <a:lnTo>
                    <a:pt x="7415" y="12699"/>
                  </a:lnTo>
                  <a:lnTo>
                    <a:pt x="7576" y="12818"/>
                  </a:lnTo>
                  <a:lnTo>
                    <a:pt x="7737" y="13055"/>
                  </a:lnTo>
                  <a:lnTo>
                    <a:pt x="7737" y="13530"/>
                  </a:lnTo>
                  <a:lnTo>
                    <a:pt x="7818" y="13530"/>
                  </a:lnTo>
                  <a:lnTo>
                    <a:pt x="8221" y="13767"/>
                  </a:lnTo>
                  <a:lnTo>
                    <a:pt x="8463" y="13174"/>
                  </a:lnTo>
                  <a:lnTo>
                    <a:pt x="8463" y="12699"/>
                  </a:lnTo>
                  <a:lnTo>
                    <a:pt x="8543" y="12462"/>
                  </a:lnTo>
                  <a:lnTo>
                    <a:pt x="8866" y="12580"/>
                  </a:lnTo>
                  <a:lnTo>
                    <a:pt x="9107" y="12699"/>
                  </a:lnTo>
                  <a:lnTo>
                    <a:pt x="9269" y="12936"/>
                  </a:lnTo>
                  <a:lnTo>
                    <a:pt x="9349" y="13174"/>
                  </a:lnTo>
                  <a:lnTo>
                    <a:pt x="9349" y="14360"/>
                  </a:lnTo>
                  <a:lnTo>
                    <a:pt x="9672" y="15191"/>
                  </a:lnTo>
                  <a:lnTo>
                    <a:pt x="10316" y="16141"/>
                  </a:lnTo>
                  <a:lnTo>
                    <a:pt x="10558" y="16259"/>
                  </a:lnTo>
                  <a:lnTo>
                    <a:pt x="10639" y="16259"/>
                  </a:lnTo>
                  <a:lnTo>
                    <a:pt x="10719" y="16497"/>
                  </a:lnTo>
                  <a:lnTo>
                    <a:pt x="10800" y="17090"/>
                  </a:lnTo>
                  <a:lnTo>
                    <a:pt x="10800" y="19226"/>
                  </a:lnTo>
                  <a:lnTo>
                    <a:pt x="10881" y="19464"/>
                  </a:lnTo>
                  <a:lnTo>
                    <a:pt x="11042" y="19582"/>
                  </a:lnTo>
                  <a:lnTo>
                    <a:pt x="11364" y="19582"/>
                  </a:lnTo>
                  <a:lnTo>
                    <a:pt x="11606" y="19701"/>
                  </a:lnTo>
                  <a:lnTo>
                    <a:pt x="11848" y="20057"/>
                  </a:lnTo>
                  <a:lnTo>
                    <a:pt x="12009" y="20413"/>
                  </a:lnTo>
                  <a:lnTo>
                    <a:pt x="12090" y="21600"/>
                  </a:lnTo>
                  <a:lnTo>
                    <a:pt x="12815" y="19464"/>
                  </a:lnTo>
                  <a:lnTo>
                    <a:pt x="12976" y="18633"/>
                  </a:lnTo>
                  <a:lnTo>
                    <a:pt x="13137" y="18040"/>
                  </a:lnTo>
                  <a:lnTo>
                    <a:pt x="13379" y="17565"/>
                  </a:lnTo>
                  <a:lnTo>
                    <a:pt x="13621" y="17446"/>
                  </a:lnTo>
                  <a:lnTo>
                    <a:pt x="14185" y="17446"/>
                  </a:lnTo>
                  <a:lnTo>
                    <a:pt x="14991" y="18040"/>
                  </a:lnTo>
                  <a:lnTo>
                    <a:pt x="17087" y="18277"/>
                  </a:lnTo>
                  <a:lnTo>
                    <a:pt x="17087" y="17565"/>
                  </a:lnTo>
                  <a:lnTo>
                    <a:pt x="16119" y="16141"/>
                  </a:lnTo>
                  <a:lnTo>
                    <a:pt x="15636" y="15666"/>
                  </a:lnTo>
                  <a:lnTo>
                    <a:pt x="15555" y="15547"/>
                  </a:lnTo>
                  <a:lnTo>
                    <a:pt x="15555" y="15310"/>
                  </a:lnTo>
                  <a:lnTo>
                    <a:pt x="16281" y="15429"/>
                  </a:lnTo>
                  <a:lnTo>
                    <a:pt x="17087" y="15429"/>
                  </a:lnTo>
                  <a:lnTo>
                    <a:pt x="17570" y="14954"/>
                  </a:lnTo>
                  <a:lnTo>
                    <a:pt x="17812" y="14598"/>
                  </a:lnTo>
                  <a:lnTo>
                    <a:pt x="18215" y="13530"/>
                  </a:lnTo>
                  <a:lnTo>
                    <a:pt x="18296" y="13530"/>
                  </a:lnTo>
                  <a:lnTo>
                    <a:pt x="19021" y="12580"/>
                  </a:lnTo>
                  <a:lnTo>
                    <a:pt x="19101" y="10325"/>
                  </a:lnTo>
                  <a:lnTo>
                    <a:pt x="19101" y="10088"/>
                  </a:lnTo>
                  <a:lnTo>
                    <a:pt x="19263" y="10088"/>
                  </a:lnTo>
                  <a:lnTo>
                    <a:pt x="19827" y="9969"/>
                  </a:lnTo>
                  <a:lnTo>
                    <a:pt x="19988" y="9969"/>
                  </a:lnTo>
                  <a:lnTo>
                    <a:pt x="21116" y="11749"/>
                  </a:lnTo>
                  <a:lnTo>
                    <a:pt x="21439" y="11631"/>
                  </a:lnTo>
                  <a:lnTo>
                    <a:pt x="21439" y="11275"/>
                  </a:lnTo>
                  <a:lnTo>
                    <a:pt x="20713" y="10207"/>
                  </a:lnTo>
                  <a:lnTo>
                    <a:pt x="21600" y="9376"/>
                  </a:lnTo>
                  <a:lnTo>
                    <a:pt x="21600" y="7358"/>
                  </a:lnTo>
                  <a:lnTo>
                    <a:pt x="21197" y="7477"/>
                  </a:lnTo>
                  <a:lnTo>
                    <a:pt x="21116" y="7477"/>
                  </a:lnTo>
                  <a:lnTo>
                    <a:pt x="20633" y="7121"/>
                  </a:lnTo>
                  <a:lnTo>
                    <a:pt x="20310" y="7002"/>
                  </a:lnTo>
                  <a:lnTo>
                    <a:pt x="19585" y="6290"/>
                  </a:lnTo>
                  <a:lnTo>
                    <a:pt x="19504" y="6053"/>
                  </a:lnTo>
                  <a:lnTo>
                    <a:pt x="19504" y="6171"/>
                  </a:lnTo>
                  <a:lnTo>
                    <a:pt x="19424" y="6409"/>
                  </a:lnTo>
                  <a:lnTo>
                    <a:pt x="19343" y="6409"/>
                  </a:lnTo>
                  <a:lnTo>
                    <a:pt x="19182" y="6527"/>
                  </a:lnTo>
                  <a:lnTo>
                    <a:pt x="18940" y="6646"/>
                  </a:lnTo>
                  <a:lnTo>
                    <a:pt x="18860" y="6646"/>
                  </a:lnTo>
                  <a:lnTo>
                    <a:pt x="18860" y="6527"/>
                  </a:lnTo>
                  <a:lnTo>
                    <a:pt x="18376" y="6053"/>
                  </a:lnTo>
                  <a:lnTo>
                    <a:pt x="17973" y="6527"/>
                  </a:lnTo>
                  <a:lnTo>
                    <a:pt x="17731" y="6884"/>
                  </a:lnTo>
                  <a:lnTo>
                    <a:pt x="17651" y="7121"/>
                  </a:lnTo>
                  <a:lnTo>
                    <a:pt x="17973" y="8070"/>
                  </a:lnTo>
                  <a:lnTo>
                    <a:pt x="17731" y="8426"/>
                  </a:lnTo>
                  <a:lnTo>
                    <a:pt x="17006" y="8782"/>
                  </a:lnTo>
                  <a:lnTo>
                    <a:pt x="16845" y="8664"/>
                  </a:lnTo>
                  <a:lnTo>
                    <a:pt x="16764" y="8545"/>
                  </a:lnTo>
                  <a:lnTo>
                    <a:pt x="16684" y="8308"/>
                  </a:lnTo>
                  <a:lnTo>
                    <a:pt x="15797" y="7121"/>
                  </a:lnTo>
                  <a:lnTo>
                    <a:pt x="15394" y="6765"/>
                  </a:lnTo>
                  <a:lnTo>
                    <a:pt x="15152" y="6409"/>
                  </a:lnTo>
                  <a:lnTo>
                    <a:pt x="15072" y="6171"/>
                  </a:lnTo>
                  <a:lnTo>
                    <a:pt x="15072" y="5934"/>
                  </a:lnTo>
                  <a:lnTo>
                    <a:pt x="14991" y="5459"/>
                  </a:lnTo>
                  <a:lnTo>
                    <a:pt x="14910" y="5103"/>
                  </a:lnTo>
                  <a:lnTo>
                    <a:pt x="14749" y="5222"/>
                  </a:lnTo>
                  <a:lnTo>
                    <a:pt x="14669" y="5341"/>
                  </a:lnTo>
                  <a:lnTo>
                    <a:pt x="14830" y="5815"/>
                  </a:lnTo>
                  <a:lnTo>
                    <a:pt x="14830" y="5934"/>
                  </a:lnTo>
                  <a:lnTo>
                    <a:pt x="14910" y="5934"/>
                  </a:lnTo>
                  <a:lnTo>
                    <a:pt x="14830" y="6053"/>
                  </a:lnTo>
                  <a:lnTo>
                    <a:pt x="14427" y="7121"/>
                  </a:lnTo>
                  <a:lnTo>
                    <a:pt x="13701" y="6884"/>
                  </a:lnTo>
                  <a:lnTo>
                    <a:pt x="13540" y="6765"/>
                  </a:lnTo>
                  <a:lnTo>
                    <a:pt x="13540" y="5934"/>
                  </a:lnTo>
                  <a:lnTo>
                    <a:pt x="13379" y="5578"/>
                  </a:lnTo>
                  <a:lnTo>
                    <a:pt x="12815" y="4985"/>
                  </a:lnTo>
                  <a:lnTo>
                    <a:pt x="12734" y="4866"/>
                  </a:lnTo>
                  <a:lnTo>
                    <a:pt x="12573" y="5103"/>
                  </a:lnTo>
                  <a:lnTo>
                    <a:pt x="12009" y="4985"/>
                  </a:lnTo>
                  <a:lnTo>
                    <a:pt x="11767" y="4866"/>
                  </a:lnTo>
                  <a:lnTo>
                    <a:pt x="11606" y="4747"/>
                  </a:lnTo>
                  <a:lnTo>
                    <a:pt x="11606" y="4154"/>
                  </a:lnTo>
                  <a:lnTo>
                    <a:pt x="11687" y="4035"/>
                  </a:lnTo>
                  <a:lnTo>
                    <a:pt x="11445" y="3323"/>
                  </a:lnTo>
                  <a:lnTo>
                    <a:pt x="10316" y="3442"/>
                  </a:lnTo>
                  <a:lnTo>
                    <a:pt x="10316" y="3798"/>
                  </a:lnTo>
                  <a:lnTo>
                    <a:pt x="10236" y="4035"/>
                  </a:lnTo>
                  <a:lnTo>
                    <a:pt x="10155" y="4154"/>
                  </a:lnTo>
                  <a:lnTo>
                    <a:pt x="9994" y="4273"/>
                  </a:lnTo>
                  <a:lnTo>
                    <a:pt x="9672" y="4273"/>
                  </a:lnTo>
                  <a:lnTo>
                    <a:pt x="9430" y="4035"/>
                  </a:lnTo>
                  <a:lnTo>
                    <a:pt x="9430" y="3916"/>
                  </a:lnTo>
                  <a:lnTo>
                    <a:pt x="9107" y="3323"/>
                  </a:lnTo>
                  <a:lnTo>
                    <a:pt x="9027" y="2848"/>
                  </a:lnTo>
                  <a:lnTo>
                    <a:pt x="8866" y="2374"/>
                  </a:lnTo>
                  <a:lnTo>
                    <a:pt x="8543" y="2730"/>
                  </a:lnTo>
                  <a:lnTo>
                    <a:pt x="8140" y="2967"/>
                  </a:lnTo>
                  <a:lnTo>
                    <a:pt x="8060" y="2967"/>
                  </a:lnTo>
                  <a:lnTo>
                    <a:pt x="7899" y="2848"/>
                  </a:lnTo>
                  <a:lnTo>
                    <a:pt x="7818" y="2730"/>
                  </a:lnTo>
                  <a:lnTo>
                    <a:pt x="7496" y="2848"/>
                  </a:lnTo>
                  <a:lnTo>
                    <a:pt x="6609" y="3204"/>
                  </a:lnTo>
                  <a:lnTo>
                    <a:pt x="6367" y="3442"/>
                  </a:lnTo>
                  <a:lnTo>
                    <a:pt x="6045" y="3442"/>
                  </a:lnTo>
                  <a:lnTo>
                    <a:pt x="5642" y="3323"/>
                  </a:lnTo>
                  <a:lnTo>
                    <a:pt x="5400" y="3086"/>
                  </a:lnTo>
                  <a:lnTo>
                    <a:pt x="4836" y="2492"/>
                  </a:lnTo>
                  <a:lnTo>
                    <a:pt x="4191" y="106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32" name="黑龙江"/>
            <p:cNvSpPr/>
            <p:nvPr/>
          </p:nvSpPr>
          <p:spPr>
            <a:xfrm>
              <a:off x="4243373" y="-1"/>
              <a:ext cx="1198712" cy="111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40" y="12655"/>
                  </a:moveTo>
                  <a:lnTo>
                    <a:pt x="21179" y="10005"/>
                  </a:lnTo>
                  <a:lnTo>
                    <a:pt x="21239" y="10005"/>
                  </a:lnTo>
                  <a:lnTo>
                    <a:pt x="21419" y="9607"/>
                  </a:lnTo>
                  <a:lnTo>
                    <a:pt x="21480" y="9409"/>
                  </a:lnTo>
                  <a:lnTo>
                    <a:pt x="21480" y="9276"/>
                  </a:lnTo>
                  <a:lnTo>
                    <a:pt x="21359" y="9077"/>
                  </a:lnTo>
                  <a:lnTo>
                    <a:pt x="21179" y="8945"/>
                  </a:lnTo>
                  <a:lnTo>
                    <a:pt x="21058" y="8613"/>
                  </a:lnTo>
                  <a:lnTo>
                    <a:pt x="21058" y="7752"/>
                  </a:lnTo>
                  <a:lnTo>
                    <a:pt x="20818" y="7752"/>
                  </a:lnTo>
                  <a:lnTo>
                    <a:pt x="20577" y="7818"/>
                  </a:lnTo>
                  <a:lnTo>
                    <a:pt x="20276" y="7951"/>
                  </a:lnTo>
                  <a:lnTo>
                    <a:pt x="20036" y="8216"/>
                  </a:lnTo>
                  <a:lnTo>
                    <a:pt x="19915" y="8415"/>
                  </a:lnTo>
                  <a:lnTo>
                    <a:pt x="19855" y="8680"/>
                  </a:lnTo>
                  <a:lnTo>
                    <a:pt x="19614" y="8879"/>
                  </a:lnTo>
                  <a:lnTo>
                    <a:pt x="19374" y="9011"/>
                  </a:lnTo>
                  <a:lnTo>
                    <a:pt x="19013" y="9144"/>
                  </a:lnTo>
                  <a:lnTo>
                    <a:pt x="18892" y="10005"/>
                  </a:lnTo>
                  <a:lnTo>
                    <a:pt x="18832" y="10005"/>
                  </a:lnTo>
                  <a:lnTo>
                    <a:pt x="18592" y="10535"/>
                  </a:lnTo>
                  <a:lnTo>
                    <a:pt x="18592" y="10601"/>
                  </a:lnTo>
                  <a:lnTo>
                    <a:pt x="18531" y="10601"/>
                  </a:lnTo>
                  <a:lnTo>
                    <a:pt x="16125" y="11065"/>
                  </a:lnTo>
                  <a:lnTo>
                    <a:pt x="16065" y="11065"/>
                  </a:lnTo>
                  <a:lnTo>
                    <a:pt x="15343" y="10204"/>
                  </a:lnTo>
                  <a:lnTo>
                    <a:pt x="15583" y="10005"/>
                  </a:lnTo>
                  <a:lnTo>
                    <a:pt x="15282" y="9607"/>
                  </a:lnTo>
                  <a:lnTo>
                    <a:pt x="14982" y="9342"/>
                  </a:lnTo>
                  <a:lnTo>
                    <a:pt x="14921" y="9276"/>
                  </a:lnTo>
                  <a:lnTo>
                    <a:pt x="14921" y="9210"/>
                  </a:lnTo>
                  <a:lnTo>
                    <a:pt x="14801" y="8547"/>
                  </a:lnTo>
                  <a:lnTo>
                    <a:pt x="14139" y="8547"/>
                  </a:lnTo>
                  <a:lnTo>
                    <a:pt x="13598" y="8150"/>
                  </a:lnTo>
                  <a:lnTo>
                    <a:pt x="11672" y="7818"/>
                  </a:lnTo>
                  <a:lnTo>
                    <a:pt x="10108" y="7752"/>
                  </a:lnTo>
                  <a:lnTo>
                    <a:pt x="9988" y="7752"/>
                  </a:lnTo>
                  <a:lnTo>
                    <a:pt x="9928" y="7686"/>
                  </a:lnTo>
                  <a:lnTo>
                    <a:pt x="8965" y="5433"/>
                  </a:lnTo>
                  <a:lnTo>
                    <a:pt x="8604" y="4837"/>
                  </a:lnTo>
                  <a:lnTo>
                    <a:pt x="7762" y="3644"/>
                  </a:lnTo>
                  <a:lnTo>
                    <a:pt x="6919" y="2518"/>
                  </a:lnTo>
                  <a:lnTo>
                    <a:pt x="6498" y="2054"/>
                  </a:lnTo>
                  <a:lnTo>
                    <a:pt x="5114" y="596"/>
                  </a:lnTo>
                  <a:lnTo>
                    <a:pt x="4934" y="464"/>
                  </a:lnTo>
                  <a:lnTo>
                    <a:pt x="3249" y="398"/>
                  </a:lnTo>
                  <a:lnTo>
                    <a:pt x="3189" y="398"/>
                  </a:lnTo>
                  <a:lnTo>
                    <a:pt x="3189" y="331"/>
                  </a:lnTo>
                  <a:lnTo>
                    <a:pt x="2828" y="199"/>
                  </a:lnTo>
                  <a:lnTo>
                    <a:pt x="2407" y="0"/>
                  </a:lnTo>
                  <a:lnTo>
                    <a:pt x="2106" y="0"/>
                  </a:lnTo>
                  <a:lnTo>
                    <a:pt x="1625" y="133"/>
                  </a:lnTo>
                  <a:lnTo>
                    <a:pt x="1023" y="398"/>
                  </a:lnTo>
                  <a:lnTo>
                    <a:pt x="241" y="795"/>
                  </a:lnTo>
                  <a:lnTo>
                    <a:pt x="181" y="861"/>
                  </a:lnTo>
                  <a:lnTo>
                    <a:pt x="241" y="1193"/>
                  </a:lnTo>
                  <a:lnTo>
                    <a:pt x="241" y="1259"/>
                  </a:lnTo>
                  <a:lnTo>
                    <a:pt x="60" y="1723"/>
                  </a:lnTo>
                  <a:lnTo>
                    <a:pt x="0" y="1723"/>
                  </a:lnTo>
                  <a:lnTo>
                    <a:pt x="0" y="2385"/>
                  </a:lnTo>
                  <a:lnTo>
                    <a:pt x="120" y="2717"/>
                  </a:lnTo>
                  <a:lnTo>
                    <a:pt x="301" y="2849"/>
                  </a:lnTo>
                  <a:lnTo>
                    <a:pt x="662" y="2849"/>
                  </a:lnTo>
                  <a:lnTo>
                    <a:pt x="963" y="2915"/>
                  </a:lnTo>
                  <a:lnTo>
                    <a:pt x="1083" y="2849"/>
                  </a:lnTo>
                  <a:lnTo>
                    <a:pt x="1143" y="2518"/>
                  </a:lnTo>
                  <a:lnTo>
                    <a:pt x="1264" y="2319"/>
                  </a:lnTo>
                  <a:lnTo>
                    <a:pt x="1504" y="2319"/>
                  </a:lnTo>
                  <a:lnTo>
                    <a:pt x="2347" y="2584"/>
                  </a:lnTo>
                  <a:lnTo>
                    <a:pt x="2527" y="2650"/>
                  </a:lnTo>
                  <a:lnTo>
                    <a:pt x="2226" y="3114"/>
                  </a:lnTo>
                  <a:lnTo>
                    <a:pt x="2226" y="3777"/>
                  </a:lnTo>
                  <a:lnTo>
                    <a:pt x="2286" y="3909"/>
                  </a:lnTo>
                  <a:lnTo>
                    <a:pt x="2407" y="4108"/>
                  </a:lnTo>
                  <a:lnTo>
                    <a:pt x="2888" y="4638"/>
                  </a:lnTo>
                  <a:lnTo>
                    <a:pt x="3249" y="4903"/>
                  </a:lnTo>
                  <a:lnTo>
                    <a:pt x="3490" y="4969"/>
                  </a:lnTo>
                  <a:lnTo>
                    <a:pt x="3610" y="4969"/>
                  </a:lnTo>
                  <a:lnTo>
                    <a:pt x="3730" y="4903"/>
                  </a:lnTo>
                  <a:lnTo>
                    <a:pt x="4152" y="4439"/>
                  </a:lnTo>
                  <a:lnTo>
                    <a:pt x="4452" y="4240"/>
                  </a:lnTo>
                  <a:lnTo>
                    <a:pt x="5114" y="4108"/>
                  </a:lnTo>
                  <a:lnTo>
                    <a:pt x="5295" y="3644"/>
                  </a:lnTo>
                  <a:lnTo>
                    <a:pt x="5836" y="3313"/>
                  </a:lnTo>
                  <a:lnTo>
                    <a:pt x="6378" y="3644"/>
                  </a:lnTo>
                  <a:lnTo>
                    <a:pt x="6438" y="3644"/>
                  </a:lnTo>
                  <a:lnTo>
                    <a:pt x="6919" y="4572"/>
                  </a:lnTo>
                  <a:lnTo>
                    <a:pt x="7100" y="5168"/>
                  </a:lnTo>
                  <a:lnTo>
                    <a:pt x="7100" y="5234"/>
                  </a:lnTo>
                  <a:lnTo>
                    <a:pt x="6979" y="6029"/>
                  </a:lnTo>
                  <a:lnTo>
                    <a:pt x="7160" y="6493"/>
                  </a:lnTo>
                  <a:lnTo>
                    <a:pt x="7160" y="6560"/>
                  </a:lnTo>
                  <a:lnTo>
                    <a:pt x="7040" y="7156"/>
                  </a:lnTo>
                  <a:lnTo>
                    <a:pt x="7040" y="7686"/>
                  </a:lnTo>
                  <a:lnTo>
                    <a:pt x="7220" y="8282"/>
                  </a:lnTo>
                  <a:lnTo>
                    <a:pt x="7280" y="8547"/>
                  </a:lnTo>
                  <a:lnTo>
                    <a:pt x="7220" y="9011"/>
                  </a:lnTo>
                  <a:lnTo>
                    <a:pt x="7220" y="9077"/>
                  </a:lnTo>
                  <a:lnTo>
                    <a:pt x="6979" y="9409"/>
                  </a:lnTo>
                  <a:lnTo>
                    <a:pt x="6979" y="9475"/>
                  </a:lnTo>
                  <a:lnTo>
                    <a:pt x="6739" y="9740"/>
                  </a:lnTo>
                  <a:lnTo>
                    <a:pt x="6679" y="10336"/>
                  </a:lnTo>
                  <a:lnTo>
                    <a:pt x="6859" y="10933"/>
                  </a:lnTo>
                  <a:lnTo>
                    <a:pt x="6859" y="10999"/>
                  </a:lnTo>
                  <a:lnTo>
                    <a:pt x="6679" y="11926"/>
                  </a:lnTo>
                  <a:lnTo>
                    <a:pt x="6558" y="12059"/>
                  </a:lnTo>
                  <a:lnTo>
                    <a:pt x="6438" y="12125"/>
                  </a:lnTo>
                  <a:lnTo>
                    <a:pt x="6197" y="12059"/>
                  </a:lnTo>
                  <a:lnTo>
                    <a:pt x="5957" y="11794"/>
                  </a:lnTo>
                  <a:lnTo>
                    <a:pt x="5716" y="11860"/>
                  </a:lnTo>
                  <a:lnTo>
                    <a:pt x="5415" y="12258"/>
                  </a:lnTo>
                  <a:lnTo>
                    <a:pt x="5054" y="13318"/>
                  </a:lnTo>
                  <a:lnTo>
                    <a:pt x="5054" y="13384"/>
                  </a:lnTo>
                  <a:lnTo>
                    <a:pt x="4693" y="13715"/>
                  </a:lnTo>
                  <a:lnTo>
                    <a:pt x="4452" y="13715"/>
                  </a:lnTo>
                  <a:lnTo>
                    <a:pt x="4091" y="14378"/>
                  </a:lnTo>
                  <a:lnTo>
                    <a:pt x="4272" y="14775"/>
                  </a:lnTo>
                  <a:lnTo>
                    <a:pt x="4332" y="14775"/>
                  </a:lnTo>
                  <a:lnTo>
                    <a:pt x="4813" y="15438"/>
                  </a:lnTo>
                  <a:lnTo>
                    <a:pt x="4813" y="15703"/>
                  </a:lnTo>
                  <a:lnTo>
                    <a:pt x="5355" y="15769"/>
                  </a:lnTo>
                  <a:lnTo>
                    <a:pt x="5415" y="16299"/>
                  </a:lnTo>
                  <a:lnTo>
                    <a:pt x="5415" y="16366"/>
                  </a:lnTo>
                  <a:lnTo>
                    <a:pt x="5475" y="16962"/>
                  </a:lnTo>
                  <a:lnTo>
                    <a:pt x="5656" y="17094"/>
                  </a:lnTo>
                  <a:lnTo>
                    <a:pt x="6137" y="16962"/>
                  </a:lnTo>
                  <a:lnTo>
                    <a:pt x="6558" y="16631"/>
                  </a:lnTo>
                  <a:lnTo>
                    <a:pt x="6679" y="16631"/>
                  </a:lnTo>
                  <a:lnTo>
                    <a:pt x="6799" y="17492"/>
                  </a:lnTo>
                  <a:lnTo>
                    <a:pt x="7040" y="17823"/>
                  </a:lnTo>
                  <a:lnTo>
                    <a:pt x="7100" y="17890"/>
                  </a:lnTo>
                  <a:lnTo>
                    <a:pt x="7280" y="18221"/>
                  </a:lnTo>
                  <a:lnTo>
                    <a:pt x="7641" y="18552"/>
                  </a:lnTo>
                  <a:lnTo>
                    <a:pt x="7762" y="18618"/>
                  </a:lnTo>
                  <a:lnTo>
                    <a:pt x="7882" y="18618"/>
                  </a:lnTo>
                  <a:lnTo>
                    <a:pt x="8002" y="18685"/>
                  </a:lnTo>
                  <a:lnTo>
                    <a:pt x="8243" y="18552"/>
                  </a:lnTo>
                  <a:lnTo>
                    <a:pt x="8484" y="18486"/>
                  </a:lnTo>
                  <a:lnTo>
                    <a:pt x="8784" y="18353"/>
                  </a:lnTo>
                  <a:lnTo>
                    <a:pt x="8905" y="18287"/>
                  </a:lnTo>
                  <a:lnTo>
                    <a:pt x="9386" y="18287"/>
                  </a:lnTo>
                  <a:lnTo>
                    <a:pt x="9506" y="18353"/>
                  </a:lnTo>
                  <a:lnTo>
                    <a:pt x="9988" y="18022"/>
                  </a:lnTo>
                  <a:lnTo>
                    <a:pt x="10048" y="18022"/>
                  </a:lnTo>
                  <a:lnTo>
                    <a:pt x="10048" y="18088"/>
                  </a:lnTo>
                  <a:lnTo>
                    <a:pt x="10108" y="18022"/>
                  </a:lnTo>
                  <a:lnTo>
                    <a:pt x="10168" y="18088"/>
                  </a:lnTo>
                  <a:lnTo>
                    <a:pt x="10349" y="18420"/>
                  </a:lnTo>
                  <a:lnTo>
                    <a:pt x="10409" y="18618"/>
                  </a:lnTo>
                  <a:lnTo>
                    <a:pt x="10650" y="19016"/>
                  </a:lnTo>
                  <a:lnTo>
                    <a:pt x="10830" y="19082"/>
                  </a:lnTo>
                  <a:lnTo>
                    <a:pt x="10890" y="19082"/>
                  </a:lnTo>
                  <a:lnTo>
                    <a:pt x="10830" y="19016"/>
                  </a:lnTo>
                  <a:lnTo>
                    <a:pt x="10830" y="18751"/>
                  </a:lnTo>
                  <a:lnTo>
                    <a:pt x="10950" y="18685"/>
                  </a:lnTo>
                  <a:lnTo>
                    <a:pt x="11131" y="18618"/>
                  </a:lnTo>
                  <a:lnTo>
                    <a:pt x="12094" y="18618"/>
                  </a:lnTo>
                  <a:lnTo>
                    <a:pt x="12394" y="19215"/>
                  </a:lnTo>
                  <a:lnTo>
                    <a:pt x="12334" y="19480"/>
                  </a:lnTo>
                  <a:lnTo>
                    <a:pt x="12695" y="19546"/>
                  </a:lnTo>
                  <a:lnTo>
                    <a:pt x="12695" y="19413"/>
                  </a:lnTo>
                  <a:lnTo>
                    <a:pt x="12816" y="19347"/>
                  </a:lnTo>
                  <a:lnTo>
                    <a:pt x="13658" y="19944"/>
                  </a:lnTo>
                  <a:lnTo>
                    <a:pt x="13718" y="20142"/>
                  </a:lnTo>
                  <a:lnTo>
                    <a:pt x="13778" y="20275"/>
                  </a:lnTo>
                  <a:lnTo>
                    <a:pt x="13778" y="20672"/>
                  </a:lnTo>
                  <a:lnTo>
                    <a:pt x="14079" y="20739"/>
                  </a:lnTo>
                  <a:lnTo>
                    <a:pt x="14260" y="20407"/>
                  </a:lnTo>
                  <a:lnTo>
                    <a:pt x="14139" y="20142"/>
                  </a:lnTo>
                  <a:lnTo>
                    <a:pt x="14139" y="19944"/>
                  </a:lnTo>
                  <a:lnTo>
                    <a:pt x="14199" y="19811"/>
                  </a:lnTo>
                  <a:lnTo>
                    <a:pt x="14260" y="19745"/>
                  </a:lnTo>
                  <a:lnTo>
                    <a:pt x="14380" y="19679"/>
                  </a:lnTo>
                  <a:lnTo>
                    <a:pt x="14380" y="19612"/>
                  </a:lnTo>
                  <a:lnTo>
                    <a:pt x="14440" y="19546"/>
                  </a:lnTo>
                  <a:lnTo>
                    <a:pt x="14621" y="19546"/>
                  </a:lnTo>
                  <a:lnTo>
                    <a:pt x="14741" y="19679"/>
                  </a:lnTo>
                  <a:lnTo>
                    <a:pt x="14801" y="19811"/>
                  </a:lnTo>
                  <a:lnTo>
                    <a:pt x="14921" y="20341"/>
                  </a:lnTo>
                  <a:lnTo>
                    <a:pt x="14921" y="20407"/>
                  </a:lnTo>
                  <a:lnTo>
                    <a:pt x="15102" y="20606"/>
                  </a:lnTo>
                  <a:lnTo>
                    <a:pt x="15343" y="20739"/>
                  </a:lnTo>
                  <a:lnTo>
                    <a:pt x="15403" y="20739"/>
                  </a:lnTo>
                  <a:lnTo>
                    <a:pt x="16185" y="21600"/>
                  </a:lnTo>
                  <a:lnTo>
                    <a:pt x="16546" y="21467"/>
                  </a:lnTo>
                  <a:lnTo>
                    <a:pt x="16486" y="21335"/>
                  </a:lnTo>
                  <a:lnTo>
                    <a:pt x="16365" y="21136"/>
                  </a:lnTo>
                  <a:lnTo>
                    <a:pt x="16365" y="20871"/>
                  </a:lnTo>
                  <a:lnTo>
                    <a:pt x="16426" y="20739"/>
                  </a:lnTo>
                  <a:lnTo>
                    <a:pt x="16726" y="20474"/>
                  </a:lnTo>
                  <a:lnTo>
                    <a:pt x="17148" y="20076"/>
                  </a:lnTo>
                  <a:lnTo>
                    <a:pt x="17629" y="20407"/>
                  </a:lnTo>
                  <a:lnTo>
                    <a:pt x="17689" y="20407"/>
                  </a:lnTo>
                  <a:lnTo>
                    <a:pt x="17809" y="19811"/>
                  </a:lnTo>
                  <a:lnTo>
                    <a:pt x="17809" y="19745"/>
                  </a:lnTo>
                  <a:lnTo>
                    <a:pt x="17870" y="19679"/>
                  </a:lnTo>
                  <a:lnTo>
                    <a:pt x="18291" y="19745"/>
                  </a:lnTo>
                  <a:lnTo>
                    <a:pt x="18351" y="19877"/>
                  </a:lnTo>
                  <a:lnTo>
                    <a:pt x="18411" y="20076"/>
                  </a:lnTo>
                  <a:lnTo>
                    <a:pt x="18351" y="20209"/>
                  </a:lnTo>
                  <a:lnTo>
                    <a:pt x="18231" y="20407"/>
                  </a:lnTo>
                  <a:lnTo>
                    <a:pt x="18351" y="20474"/>
                  </a:lnTo>
                  <a:lnTo>
                    <a:pt x="18652" y="20606"/>
                  </a:lnTo>
                  <a:lnTo>
                    <a:pt x="18892" y="20739"/>
                  </a:lnTo>
                  <a:lnTo>
                    <a:pt x="18953" y="20739"/>
                  </a:lnTo>
                  <a:lnTo>
                    <a:pt x="19253" y="20871"/>
                  </a:lnTo>
                  <a:lnTo>
                    <a:pt x="19494" y="20871"/>
                  </a:lnTo>
                  <a:lnTo>
                    <a:pt x="19133" y="18950"/>
                  </a:lnTo>
                  <a:lnTo>
                    <a:pt x="18953" y="18817"/>
                  </a:lnTo>
                  <a:lnTo>
                    <a:pt x="18772" y="18618"/>
                  </a:lnTo>
                  <a:lnTo>
                    <a:pt x="18471" y="18088"/>
                  </a:lnTo>
                  <a:lnTo>
                    <a:pt x="18351" y="17823"/>
                  </a:lnTo>
                  <a:lnTo>
                    <a:pt x="18411" y="17492"/>
                  </a:lnTo>
                  <a:lnTo>
                    <a:pt x="18531" y="17161"/>
                  </a:lnTo>
                  <a:lnTo>
                    <a:pt x="18772" y="16763"/>
                  </a:lnTo>
                  <a:lnTo>
                    <a:pt x="19133" y="16366"/>
                  </a:lnTo>
                  <a:lnTo>
                    <a:pt x="19554" y="15968"/>
                  </a:lnTo>
                  <a:lnTo>
                    <a:pt x="19915" y="15968"/>
                  </a:lnTo>
                  <a:lnTo>
                    <a:pt x="20216" y="16101"/>
                  </a:lnTo>
                  <a:lnTo>
                    <a:pt x="20818" y="16101"/>
                  </a:lnTo>
                  <a:lnTo>
                    <a:pt x="20998" y="15968"/>
                  </a:lnTo>
                  <a:lnTo>
                    <a:pt x="21179" y="15769"/>
                  </a:lnTo>
                  <a:lnTo>
                    <a:pt x="21480" y="14974"/>
                  </a:lnTo>
                  <a:lnTo>
                    <a:pt x="21600" y="14643"/>
                  </a:lnTo>
                  <a:lnTo>
                    <a:pt x="21600" y="14113"/>
                  </a:lnTo>
                  <a:lnTo>
                    <a:pt x="21540" y="1265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33" name="山东"/>
            <p:cNvSpPr/>
            <p:nvPr/>
          </p:nvSpPr>
          <p:spPr>
            <a:xfrm>
              <a:off x="4005373" y="2006984"/>
              <a:ext cx="725614" cy="46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09" y="635"/>
                  </a:moveTo>
                  <a:lnTo>
                    <a:pt x="19609" y="953"/>
                  </a:lnTo>
                  <a:lnTo>
                    <a:pt x="19311" y="1112"/>
                  </a:lnTo>
                  <a:lnTo>
                    <a:pt x="17818" y="953"/>
                  </a:lnTo>
                  <a:lnTo>
                    <a:pt x="16424" y="476"/>
                  </a:lnTo>
                  <a:lnTo>
                    <a:pt x="15628" y="0"/>
                  </a:lnTo>
                  <a:lnTo>
                    <a:pt x="13438" y="3335"/>
                  </a:lnTo>
                  <a:lnTo>
                    <a:pt x="13537" y="4765"/>
                  </a:lnTo>
                  <a:lnTo>
                    <a:pt x="13338" y="4924"/>
                  </a:lnTo>
                  <a:lnTo>
                    <a:pt x="12243" y="5082"/>
                  </a:lnTo>
                  <a:lnTo>
                    <a:pt x="11347" y="4924"/>
                  </a:lnTo>
                  <a:lnTo>
                    <a:pt x="11049" y="4924"/>
                  </a:lnTo>
                  <a:lnTo>
                    <a:pt x="10850" y="4765"/>
                  </a:lnTo>
                  <a:lnTo>
                    <a:pt x="10651" y="4447"/>
                  </a:lnTo>
                  <a:lnTo>
                    <a:pt x="10551" y="4129"/>
                  </a:lnTo>
                  <a:lnTo>
                    <a:pt x="10352" y="159"/>
                  </a:lnTo>
                  <a:lnTo>
                    <a:pt x="8361" y="0"/>
                  </a:lnTo>
                  <a:lnTo>
                    <a:pt x="7565" y="2859"/>
                  </a:lnTo>
                  <a:lnTo>
                    <a:pt x="7465" y="1588"/>
                  </a:lnTo>
                  <a:lnTo>
                    <a:pt x="7366" y="476"/>
                  </a:lnTo>
                  <a:lnTo>
                    <a:pt x="7167" y="0"/>
                  </a:lnTo>
                  <a:lnTo>
                    <a:pt x="6371" y="635"/>
                  </a:lnTo>
                  <a:lnTo>
                    <a:pt x="5972" y="1429"/>
                  </a:lnTo>
                  <a:lnTo>
                    <a:pt x="5873" y="1588"/>
                  </a:lnTo>
                  <a:lnTo>
                    <a:pt x="5076" y="1906"/>
                  </a:lnTo>
                  <a:lnTo>
                    <a:pt x="2787" y="5559"/>
                  </a:lnTo>
                  <a:lnTo>
                    <a:pt x="597" y="10165"/>
                  </a:lnTo>
                  <a:lnTo>
                    <a:pt x="1095" y="11753"/>
                  </a:lnTo>
                  <a:lnTo>
                    <a:pt x="1095" y="12071"/>
                  </a:lnTo>
                  <a:lnTo>
                    <a:pt x="995" y="12071"/>
                  </a:lnTo>
                  <a:lnTo>
                    <a:pt x="995" y="12706"/>
                  </a:lnTo>
                  <a:lnTo>
                    <a:pt x="1194" y="13659"/>
                  </a:lnTo>
                  <a:lnTo>
                    <a:pt x="1593" y="14929"/>
                  </a:lnTo>
                  <a:lnTo>
                    <a:pt x="1692" y="15724"/>
                  </a:lnTo>
                  <a:lnTo>
                    <a:pt x="1692" y="16518"/>
                  </a:lnTo>
                  <a:lnTo>
                    <a:pt x="0" y="18106"/>
                  </a:lnTo>
                  <a:lnTo>
                    <a:pt x="0" y="18741"/>
                  </a:lnTo>
                  <a:lnTo>
                    <a:pt x="796" y="19376"/>
                  </a:lnTo>
                  <a:lnTo>
                    <a:pt x="896" y="19694"/>
                  </a:lnTo>
                  <a:lnTo>
                    <a:pt x="896" y="20012"/>
                  </a:lnTo>
                  <a:lnTo>
                    <a:pt x="1095" y="20329"/>
                  </a:lnTo>
                  <a:lnTo>
                    <a:pt x="1792" y="20965"/>
                  </a:lnTo>
                  <a:lnTo>
                    <a:pt x="3185" y="21600"/>
                  </a:lnTo>
                  <a:lnTo>
                    <a:pt x="3683" y="21124"/>
                  </a:lnTo>
                  <a:lnTo>
                    <a:pt x="4181" y="20012"/>
                  </a:lnTo>
                  <a:lnTo>
                    <a:pt x="4579" y="18265"/>
                  </a:lnTo>
                  <a:lnTo>
                    <a:pt x="5674" y="18900"/>
                  </a:lnTo>
                  <a:lnTo>
                    <a:pt x="5873" y="19059"/>
                  </a:lnTo>
                  <a:lnTo>
                    <a:pt x="5873" y="19376"/>
                  </a:lnTo>
                  <a:lnTo>
                    <a:pt x="5773" y="19853"/>
                  </a:lnTo>
                  <a:lnTo>
                    <a:pt x="5773" y="20329"/>
                  </a:lnTo>
                  <a:lnTo>
                    <a:pt x="5873" y="20647"/>
                  </a:lnTo>
                  <a:lnTo>
                    <a:pt x="6171" y="20965"/>
                  </a:lnTo>
                  <a:lnTo>
                    <a:pt x="7366" y="20965"/>
                  </a:lnTo>
                  <a:lnTo>
                    <a:pt x="7963" y="20647"/>
                  </a:lnTo>
                  <a:lnTo>
                    <a:pt x="8461" y="20329"/>
                  </a:lnTo>
                  <a:lnTo>
                    <a:pt x="8560" y="20012"/>
                  </a:lnTo>
                  <a:lnTo>
                    <a:pt x="9158" y="20012"/>
                  </a:lnTo>
                  <a:lnTo>
                    <a:pt x="9854" y="20329"/>
                  </a:lnTo>
                  <a:lnTo>
                    <a:pt x="10053" y="20488"/>
                  </a:lnTo>
                  <a:lnTo>
                    <a:pt x="10352" y="20965"/>
                  </a:lnTo>
                  <a:lnTo>
                    <a:pt x="10551" y="19853"/>
                  </a:lnTo>
                  <a:lnTo>
                    <a:pt x="10651" y="19694"/>
                  </a:lnTo>
                  <a:lnTo>
                    <a:pt x="10750" y="19694"/>
                  </a:lnTo>
                  <a:lnTo>
                    <a:pt x="11148" y="18741"/>
                  </a:lnTo>
                  <a:lnTo>
                    <a:pt x="11447" y="18106"/>
                  </a:lnTo>
                  <a:lnTo>
                    <a:pt x="11845" y="17471"/>
                  </a:lnTo>
                  <a:lnTo>
                    <a:pt x="12343" y="16994"/>
                  </a:lnTo>
                  <a:lnTo>
                    <a:pt x="12442" y="16835"/>
                  </a:lnTo>
                  <a:lnTo>
                    <a:pt x="12442" y="16994"/>
                  </a:lnTo>
                  <a:lnTo>
                    <a:pt x="12542" y="16994"/>
                  </a:lnTo>
                  <a:lnTo>
                    <a:pt x="12841" y="17153"/>
                  </a:lnTo>
                  <a:lnTo>
                    <a:pt x="12940" y="17153"/>
                  </a:lnTo>
                  <a:lnTo>
                    <a:pt x="13338" y="13976"/>
                  </a:lnTo>
                  <a:lnTo>
                    <a:pt x="13935" y="13659"/>
                  </a:lnTo>
                  <a:lnTo>
                    <a:pt x="14433" y="13182"/>
                  </a:lnTo>
                  <a:lnTo>
                    <a:pt x="14732" y="12706"/>
                  </a:lnTo>
                  <a:lnTo>
                    <a:pt x="14831" y="12388"/>
                  </a:lnTo>
                  <a:lnTo>
                    <a:pt x="14931" y="11912"/>
                  </a:lnTo>
                  <a:lnTo>
                    <a:pt x="14732" y="10959"/>
                  </a:lnTo>
                  <a:lnTo>
                    <a:pt x="14632" y="10165"/>
                  </a:lnTo>
                  <a:lnTo>
                    <a:pt x="14732" y="9688"/>
                  </a:lnTo>
                  <a:lnTo>
                    <a:pt x="14831" y="9529"/>
                  </a:lnTo>
                  <a:lnTo>
                    <a:pt x="15429" y="9529"/>
                  </a:lnTo>
                  <a:lnTo>
                    <a:pt x="15926" y="9847"/>
                  </a:lnTo>
                  <a:lnTo>
                    <a:pt x="16026" y="8894"/>
                  </a:lnTo>
                  <a:lnTo>
                    <a:pt x="16026" y="8576"/>
                  </a:lnTo>
                  <a:lnTo>
                    <a:pt x="16723" y="8100"/>
                  </a:lnTo>
                  <a:lnTo>
                    <a:pt x="16822" y="7624"/>
                  </a:lnTo>
                  <a:lnTo>
                    <a:pt x="16424" y="7624"/>
                  </a:lnTo>
                  <a:lnTo>
                    <a:pt x="16324" y="7465"/>
                  </a:lnTo>
                  <a:lnTo>
                    <a:pt x="16324" y="6988"/>
                  </a:lnTo>
                  <a:lnTo>
                    <a:pt x="16424" y="6829"/>
                  </a:lnTo>
                  <a:lnTo>
                    <a:pt x="16623" y="6829"/>
                  </a:lnTo>
                  <a:lnTo>
                    <a:pt x="17021" y="6671"/>
                  </a:lnTo>
                  <a:lnTo>
                    <a:pt x="17519" y="6035"/>
                  </a:lnTo>
                  <a:lnTo>
                    <a:pt x="20107" y="3176"/>
                  </a:lnTo>
                  <a:lnTo>
                    <a:pt x="20903" y="3812"/>
                  </a:lnTo>
                  <a:lnTo>
                    <a:pt x="21301" y="3812"/>
                  </a:lnTo>
                  <a:lnTo>
                    <a:pt x="21102" y="2382"/>
                  </a:lnTo>
                  <a:lnTo>
                    <a:pt x="21102" y="2224"/>
                  </a:lnTo>
                  <a:lnTo>
                    <a:pt x="21600" y="953"/>
                  </a:lnTo>
                  <a:lnTo>
                    <a:pt x="21202" y="953"/>
                  </a:lnTo>
                  <a:lnTo>
                    <a:pt x="21202" y="1112"/>
                  </a:lnTo>
                  <a:lnTo>
                    <a:pt x="21102" y="1112"/>
                  </a:lnTo>
                  <a:lnTo>
                    <a:pt x="20306" y="1271"/>
                  </a:lnTo>
                  <a:lnTo>
                    <a:pt x="20107" y="1271"/>
                  </a:lnTo>
                  <a:lnTo>
                    <a:pt x="20107" y="953"/>
                  </a:lnTo>
                  <a:lnTo>
                    <a:pt x="19908" y="635"/>
                  </a:lnTo>
                  <a:lnTo>
                    <a:pt x="19709" y="63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34" name="上海"/>
            <p:cNvSpPr/>
            <p:nvPr/>
          </p:nvSpPr>
          <p:spPr>
            <a:xfrm>
              <a:off x="4683093" y="2783257"/>
              <a:ext cx="114649" cy="102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4" y="11520"/>
                  </a:moveTo>
                  <a:lnTo>
                    <a:pt x="21600" y="8640"/>
                  </a:lnTo>
                  <a:lnTo>
                    <a:pt x="15247" y="2880"/>
                  </a:lnTo>
                  <a:lnTo>
                    <a:pt x="12706" y="1440"/>
                  </a:lnTo>
                  <a:lnTo>
                    <a:pt x="10800" y="0"/>
                  </a:lnTo>
                  <a:lnTo>
                    <a:pt x="6988" y="0"/>
                  </a:lnTo>
                  <a:lnTo>
                    <a:pt x="4447" y="720"/>
                  </a:lnTo>
                  <a:lnTo>
                    <a:pt x="4447" y="7200"/>
                  </a:lnTo>
                  <a:lnTo>
                    <a:pt x="3176" y="10080"/>
                  </a:lnTo>
                  <a:lnTo>
                    <a:pt x="1271" y="12960"/>
                  </a:lnTo>
                  <a:lnTo>
                    <a:pt x="0" y="14400"/>
                  </a:lnTo>
                  <a:lnTo>
                    <a:pt x="2541" y="17280"/>
                  </a:lnTo>
                  <a:lnTo>
                    <a:pt x="3176" y="17280"/>
                  </a:lnTo>
                  <a:lnTo>
                    <a:pt x="3812" y="20160"/>
                  </a:lnTo>
                  <a:lnTo>
                    <a:pt x="6988" y="21600"/>
                  </a:lnTo>
                  <a:lnTo>
                    <a:pt x="8894" y="20160"/>
                  </a:lnTo>
                  <a:lnTo>
                    <a:pt x="10800" y="19440"/>
                  </a:lnTo>
                  <a:lnTo>
                    <a:pt x="16518" y="20880"/>
                  </a:lnTo>
                  <a:lnTo>
                    <a:pt x="16518" y="18720"/>
                  </a:lnTo>
                  <a:lnTo>
                    <a:pt x="17153" y="15840"/>
                  </a:lnTo>
                  <a:lnTo>
                    <a:pt x="17788" y="13680"/>
                  </a:lnTo>
                  <a:lnTo>
                    <a:pt x="18424" y="12240"/>
                  </a:lnTo>
                  <a:lnTo>
                    <a:pt x="19694" y="1152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35" name="江苏"/>
            <p:cNvSpPr/>
            <p:nvPr/>
          </p:nvSpPr>
          <p:spPr>
            <a:xfrm>
              <a:off x="4151947" y="2388415"/>
              <a:ext cx="632735" cy="500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86" y="6362"/>
                  </a:moveTo>
                  <a:lnTo>
                    <a:pt x="14400" y="5178"/>
                  </a:lnTo>
                  <a:lnTo>
                    <a:pt x="13714" y="3403"/>
                  </a:lnTo>
                  <a:lnTo>
                    <a:pt x="12914" y="3255"/>
                  </a:lnTo>
                  <a:lnTo>
                    <a:pt x="12229" y="3107"/>
                  </a:lnTo>
                  <a:lnTo>
                    <a:pt x="11657" y="2811"/>
                  </a:lnTo>
                  <a:lnTo>
                    <a:pt x="11314" y="2515"/>
                  </a:lnTo>
                  <a:lnTo>
                    <a:pt x="11086" y="2071"/>
                  </a:lnTo>
                  <a:lnTo>
                    <a:pt x="10743" y="1775"/>
                  </a:lnTo>
                  <a:lnTo>
                    <a:pt x="9714" y="1332"/>
                  </a:lnTo>
                  <a:lnTo>
                    <a:pt x="9486" y="1184"/>
                  </a:lnTo>
                  <a:lnTo>
                    <a:pt x="9714" y="148"/>
                  </a:lnTo>
                  <a:lnTo>
                    <a:pt x="9600" y="148"/>
                  </a:lnTo>
                  <a:lnTo>
                    <a:pt x="9371" y="0"/>
                  </a:lnTo>
                  <a:lnTo>
                    <a:pt x="8686" y="592"/>
                  </a:lnTo>
                  <a:lnTo>
                    <a:pt x="8229" y="1184"/>
                  </a:lnTo>
                  <a:lnTo>
                    <a:pt x="8000" y="1923"/>
                  </a:lnTo>
                  <a:lnTo>
                    <a:pt x="7543" y="2367"/>
                  </a:lnTo>
                  <a:lnTo>
                    <a:pt x="7200" y="3403"/>
                  </a:lnTo>
                  <a:lnTo>
                    <a:pt x="7086" y="3699"/>
                  </a:lnTo>
                  <a:lnTo>
                    <a:pt x="6857" y="3847"/>
                  </a:lnTo>
                  <a:lnTo>
                    <a:pt x="6743" y="3847"/>
                  </a:lnTo>
                  <a:lnTo>
                    <a:pt x="6629" y="3551"/>
                  </a:lnTo>
                  <a:lnTo>
                    <a:pt x="6171" y="3107"/>
                  </a:lnTo>
                  <a:lnTo>
                    <a:pt x="5486" y="2811"/>
                  </a:lnTo>
                  <a:lnTo>
                    <a:pt x="5029" y="2959"/>
                  </a:lnTo>
                  <a:lnTo>
                    <a:pt x="4343" y="3403"/>
                  </a:lnTo>
                  <a:lnTo>
                    <a:pt x="3543" y="3699"/>
                  </a:lnTo>
                  <a:lnTo>
                    <a:pt x="1829" y="3699"/>
                  </a:lnTo>
                  <a:lnTo>
                    <a:pt x="1486" y="3255"/>
                  </a:lnTo>
                  <a:lnTo>
                    <a:pt x="1257" y="2811"/>
                  </a:lnTo>
                  <a:lnTo>
                    <a:pt x="1143" y="2367"/>
                  </a:lnTo>
                  <a:lnTo>
                    <a:pt x="1143" y="1627"/>
                  </a:lnTo>
                  <a:lnTo>
                    <a:pt x="457" y="1332"/>
                  </a:lnTo>
                  <a:lnTo>
                    <a:pt x="229" y="2515"/>
                  </a:lnTo>
                  <a:lnTo>
                    <a:pt x="229" y="2663"/>
                  </a:lnTo>
                  <a:lnTo>
                    <a:pt x="114" y="2663"/>
                  </a:lnTo>
                  <a:lnTo>
                    <a:pt x="0" y="2959"/>
                  </a:lnTo>
                  <a:lnTo>
                    <a:pt x="457" y="3107"/>
                  </a:lnTo>
                  <a:lnTo>
                    <a:pt x="571" y="3107"/>
                  </a:lnTo>
                  <a:lnTo>
                    <a:pt x="1600" y="4882"/>
                  </a:lnTo>
                  <a:lnTo>
                    <a:pt x="2286" y="5622"/>
                  </a:lnTo>
                  <a:lnTo>
                    <a:pt x="3886" y="6362"/>
                  </a:lnTo>
                  <a:lnTo>
                    <a:pt x="5600" y="7101"/>
                  </a:lnTo>
                  <a:lnTo>
                    <a:pt x="5943" y="7545"/>
                  </a:lnTo>
                  <a:lnTo>
                    <a:pt x="6400" y="8285"/>
                  </a:lnTo>
                  <a:lnTo>
                    <a:pt x="6743" y="9468"/>
                  </a:lnTo>
                  <a:lnTo>
                    <a:pt x="7086" y="11096"/>
                  </a:lnTo>
                  <a:lnTo>
                    <a:pt x="8000" y="11688"/>
                  </a:lnTo>
                  <a:lnTo>
                    <a:pt x="8343" y="11984"/>
                  </a:lnTo>
                  <a:lnTo>
                    <a:pt x="8686" y="11984"/>
                  </a:lnTo>
                  <a:lnTo>
                    <a:pt x="10286" y="10652"/>
                  </a:lnTo>
                  <a:lnTo>
                    <a:pt x="10400" y="10504"/>
                  </a:lnTo>
                  <a:lnTo>
                    <a:pt x="10514" y="10652"/>
                  </a:lnTo>
                  <a:lnTo>
                    <a:pt x="11314" y="10800"/>
                  </a:lnTo>
                  <a:lnTo>
                    <a:pt x="11429" y="10800"/>
                  </a:lnTo>
                  <a:lnTo>
                    <a:pt x="11429" y="11096"/>
                  </a:lnTo>
                  <a:lnTo>
                    <a:pt x="11314" y="11244"/>
                  </a:lnTo>
                  <a:lnTo>
                    <a:pt x="10971" y="12871"/>
                  </a:lnTo>
                  <a:lnTo>
                    <a:pt x="10629" y="13759"/>
                  </a:lnTo>
                  <a:lnTo>
                    <a:pt x="9600" y="13759"/>
                  </a:lnTo>
                  <a:lnTo>
                    <a:pt x="9371" y="14942"/>
                  </a:lnTo>
                  <a:lnTo>
                    <a:pt x="8686" y="16422"/>
                  </a:lnTo>
                  <a:lnTo>
                    <a:pt x="8457" y="16866"/>
                  </a:lnTo>
                  <a:lnTo>
                    <a:pt x="8457" y="17310"/>
                  </a:lnTo>
                  <a:lnTo>
                    <a:pt x="9486" y="18197"/>
                  </a:lnTo>
                  <a:lnTo>
                    <a:pt x="9829" y="18641"/>
                  </a:lnTo>
                  <a:lnTo>
                    <a:pt x="10171" y="18789"/>
                  </a:lnTo>
                  <a:lnTo>
                    <a:pt x="10400" y="18789"/>
                  </a:lnTo>
                  <a:lnTo>
                    <a:pt x="10629" y="19677"/>
                  </a:lnTo>
                  <a:lnTo>
                    <a:pt x="11086" y="19973"/>
                  </a:lnTo>
                  <a:lnTo>
                    <a:pt x="11429" y="19677"/>
                  </a:lnTo>
                  <a:lnTo>
                    <a:pt x="11657" y="19381"/>
                  </a:lnTo>
                  <a:lnTo>
                    <a:pt x="11886" y="19381"/>
                  </a:lnTo>
                  <a:lnTo>
                    <a:pt x="12229" y="19529"/>
                  </a:lnTo>
                  <a:lnTo>
                    <a:pt x="12457" y="19677"/>
                  </a:lnTo>
                  <a:lnTo>
                    <a:pt x="12800" y="19973"/>
                  </a:lnTo>
                  <a:lnTo>
                    <a:pt x="13486" y="21156"/>
                  </a:lnTo>
                  <a:lnTo>
                    <a:pt x="13600" y="21156"/>
                  </a:lnTo>
                  <a:lnTo>
                    <a:pt x="13829" y="21008"/>
                  </a:lnTo>
                  <a:lnTo>
                    <a:pt x="14171" y="21008"/>
                  </a:lnTo>
                  <a:lnTo>
                    <a:pt x="15086" y="21304"/>
                  </a:lnTo>
                  <a:lnTo>
                    <a:pt x="16229" y="21600"/>
                  </a:lnTo>
                  <a:lnTo>
                    <a:pt x="17371" y="21156"/>
                  </a:lnTo>
                  <a:lnTo>
                    <a:pt x="17829" y="20860"/>
                  </a:lnTo>
                  <a:lnTo>
                    <a:pt x="18171" y="20564"/>
                  </a:lnTo>
                  <a:lnTo>
                    <a:pt x="17829" y="20121"/>
                  </a:lnTo>
                  <a:lnTo>
                    <a:pt x="17829" y="19825"/>
                  </a:lnTo>
                  <a:lnTo>
                    <a:pt x="18057" y="19381"/>
                  </a:lnTo>
                  <a:lnTo>
                    <a:pt x="18400" y="18937"/>
                  </a:lnTo>
                  <a:lnTo>
                    <a:pt x="18514" y="18345"/>
                  </a:lnTo>
                  <a:lnTo>
                    <a:pt x="18514" y="17162"/>
                  </a:lnTo>
                  <a:lnTo>
                    <a:pt x="18857" y="16718"/>
                  </a:lnTo>
                  <a:lnTo>
                    <a:pt x="19429" y="16422"/>
                  </a:lnTo>
                  <a:lnTo>
                    <a:pt x="19886" y="16422"/>
                  </a:lnTo>
                  <a:lnTo>
                    <a:pt x="20343" y="16718"/>
                  </a:lnTo>
                  <a:lnTo>
                    <a:pt x="20914" y="17014"/>
                  </a:lnTo>
                  <a:lnTo>
                    <a:pt x="21600" y="17605"/>
                  </a:lnTo>
                  <a:lnTo>
                    <a:pt x="21257" y="16422"/>
                  </a:lnTo>
                  <a:lnTo>
                    <a:pt x="20800" y="15534"/>
                  </a:lnTo>
                  <a:lnTo>
                    <a:pt x="20686" y="14499"/>
                  </a:lnTo>
                  <a:lnTo>
                    <a:pt x="19886" y="14351"/>
                  </a:lnTo>
                  <a:lnTo>
                    <a:pt x="17829" y="12723"/>
                  </a:lnTo>
                  <a:lnTo>
                    <a:pt x="16800" y="12575"/>
                  </a:lnTo>
                  <a:lnTo>
                    <a:pt x="16800" y="12279"/>
                  </a:lnTo>
                  <a:lnTo>
                    <a:pt x="16686" y="10800"/>
                  </a:lnTo>
                  <a:lnTo>
                    <a:pt x="15771" y="7841"/>
                  </a:lnTo>
                  <a:lnTo>
                    <a:pt x="15429" y="6953"/>
                  </a:lnTo>
                  <a:lnTo>
                    <a:pt x="15086" y="6362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36" name="河北"/>
            <p:cNvSpPr/>
            <p:nvPr/>
          </p:nvSpPr>
          <p:spPr>
            <a:xfrm>
              <a:off x="3822519" y="1430367"/>
              <a:ext cx="587747" cy="861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82" y="6540"/>
                  </a:moveTo>
                  <a:lnTo>
                    <a:pt x="19514" y="6368"/>
                  </a:lnTo>
                  <a:lnTo>
                    <a:pt x="19391" y="6368"/>
                  </a:lnTo>
                  <a:lnTo>
                    <a:pt x="19145" y="6196"/>
                  </a:lnTo>
                  <a:lnTo>
                    <a:pt x="17795" y="5852"/>
                  </a:lnTo>
                  <a:lnTo>
                    <a:pt x="17427" y="5852"/>
                  </a:lnTo>
                  <a:lnTo>
                    <a:pt x="17182" y="5938"/>
                  </a:lnTo>
                  <a:lnTo>
                    <a:pt x="16568" y="5249"/>
                  </a:lnTo>
                  <a:lnTo>
                    <a:pt x="16691" y="5163"/>
                  </a:lnTo>
                  <a:lnTo>
                    <a:pt x="17059" y="4819"/>
                  </a:lnTo>
                  <a:lnTo>
                    <a:pt x="17059" y="4389"/>
                  </a:lnTo>
                  <a:lnTo>
                    <a:pt x="17305" y="4131"/>
                  </a:lnTo>
                  <a:lnTo>
                    <a:pt x="17182" y="4045"/>
                  </a:lnTo>
                  <a:lnTo>
                    <a:pt x="16445" y="3959"/>
                  </a:lnTo>
                  <a:lnTo>
                    <a:pt x="15095" y="3786"/>
                  </a:lnTo>
                  <a:lnTo>
                    <a:pt x="14359" y="3270"/>
                  </a:lnTo>
                  <a:lnTo>
                    <a:pt x="13991" y="2754"/>
                  </a:lnTo>
                  <a:lnTo>
                    <a:pt x="14359" y="2065"/>
                  </a:lnTo>
                  <a:lnTo>
                    <a:pt x="14359" y="1377"/>
                  </a:lnTo>
                  <a:lnTo>
                    <a:pt x="13991" y="1721"/>
                  </a:lnTo>
                  <a:lnTo>
                    <a:pt x="13868" y="1721"/>
                  </a:lnTo>
                  <a:lnTo>
                    <a:pt x="13868" y="1807"/>
                  </a:lnTo>
                  <a:lnTo>
                    <a:pt x="13745" y="1721"/>
                  </a:lnTo>
                  <a:lnTo>
                    <a:pt x="13623" y="1721"/>
                  </a:lnTo>
                  <a:lnTo>
                    <a:pt x="12886" y="1291"/>
                  </a:lnTo>
                  <a:lnTo>
                    <a:pt x="12764" y="1205"/>
                  </a:lnTo>
                  <a:lnTo>
                    <a:pt x="12764" y="1119"/>
                  </a:lnTo>
                  <a:lnTo>
                    <a:pt x="12641" y="344"/>
                  </a:lnTo>
                  <a:lnTo>
                    <a:pt x="12273" y="0"/>
                  </a:lnTo>
                  <a:lnTo>
                    <a:pt x="11536" y="0"/>
                  </a:lnTo>
                  <a:lnTo>
                    <a:pt x="11045" y="602"/>
                  </a:lnTo>
                  <a:lnTo>
                    <a:pt x="11045" y="688"/>
                  </a:lnTo>
                  <a:lnTo>
                    <a:pt x="10923" y="688"/>
                  </a:lnTo>
                  <a:lnTo>
                    <a:pt x="9818" y="516"/>
                  </a:lnTo>
                  <a:lnTo>
                    <a:pt x="9573" y="1291"/>
                  </a:lnTo>
                  <a:lnTo>
                    <a:pt x="9573" y="2065"/>
                  </a:lnTo>
                  <a:lnTo>
                    <a:pt x="8959" y="2754"/>
                  </a:lnTo>
                  <a:lnTo>
                    <a:pt x="8959" y="2840"/>
                  </a:lnTo>
                  <a:lnTo>
                    <a:pt x="8714" y="2840"/>
                  </a:lnTo>
                  <a:lnTo>
                    <a:pt x="7977" y="2926"/>
                  </a:lnTo>
                  <a:lnTo>
                    <a:pt x="7241" y="3270"/>
                  </a:lnTo>
                  <a:lnTo>
                    <a:pt x="7241" y="3356"/>
                  </a:lnTo>
                  <a:lnTo>
                    <a:pt x="6995" y="3356"/>
                  </a:lnTo>
                  <a:lnTo>
                    <a:pt x="5645" y="3012"/>
                  </a:lnTo>
                  <a:lnTo>
                    <a:pt x="5523" y="3356"/>
                  </a:lnTo>
                  <a:lnTo>
                    <a:pt x="5523" y="3442"/>
                  </a:lnTo>
                  <a:lnTo>
                    <a:pt x="4909" y="4131"/>
                  </a:lnTo>
                  <a:lnTo>
                    <a:pt x="4664" y="4303"/>
                  </a:lnTo>
                  <a:lnTo>
                    <a:pt x="3927" y="4303"/>
                  </a:lnTo>
                  <a:lnTo>
                    <a:pt x="3068" y="4045"/>
                  </a:lnTo>
                  <a:lnTo>
                    <a:pt x="2945" y="3959"/>
                  </a:lnTo>
                  <a:lnTo>
                    <a:pt x="2945" y="3873"/>
                  </a:lnTo>
                  <a:lnTo>
                    <a:pt x="2823" y="3098"/>
                  </a:lnTo>
                  <a:lnTo>
                    <a:pt x="2577" y="2410"/>
                  </a:lnTo>
                  <a:lnTo>
                    <a:pt x="2332" y="2237"/>
                  </a:lnTo>
                  <a:lnTo>
                    <a:pt x="2086" y="2754"/>
                  </a:lnTo>
                  <a:lnTo>
                    <a:pt x="1473" y="3270"/>
                  </a:lnTo>
                  <a:lnTo>
                    <a:pt x="982" y="4131"/>
                  </a:lnTo>
                  <a:lnTo>
                    <a:pt x="859" y="4131"/>
                  </a:lnTo>
                  <a:lnTo>
                    <a:pt x="491" y="4647"/>
                  </a:lnTo>
                  <a:lnTo>
                    <a:pt x="368" y="4905"/>
                  </a:lnTo>
                  <a:lnTo>
                    <a:pt x="0" y="5249"/>
                  </a:lnTo>
                  <a:lnTo>
                    <a:pt x="368" y="6024"/>
                  </a:lnTo>
                  <a:lnTo>
                    <a:pt x="1841" y="7229"/>
                  </a:lnTo>
                  <a:lnTo>
                    <a:pt x="2332" y="7917"/>
                  </a:lnTo>
                  <a:lnTo>
                    <a:pt x="2332" y="8003"/>
                  </a:lnTo>
                  <a:lnTo>
                    <a:pt x="2209" y="8089"/>
                  </a:lnTo>
                  <a:lnTo>
                    <a:pt x="1841" y="8433"/>
                  </a:lnTo>
                  <a:lnTo>
                    <a:pt x="1718" y="8433"/>
                  </a:lnTo>
                  <a:lnTo>
                    <a:pt x="736" y="8606"/>
                  </a:lnTo>
                  <a:lnTo>
                    <a:pt x="859" y="9122"/>
                  </a:lnTo>
                  <a:lnTo>
                    <a:pt x="1595" y="9466"/>
                  </a:lnTo>
                  <a:lnTo>
                    <a:pt x="2577" y="9638"/>
                  </a:lnTo>
                  <a:lnTo>
                    <a:pt x="2945" y="10327"/>
                  </a:lnTo>
                  <a:lnTo>
                    <a:pt x="2700" y="11531"/>
                  </a:lnTo>
                  <a:lnTo>
                    <a:pt x="2332" y="12048"/>
                  </a:lnTo>
                  <a:lnTo>
                    <a:pt x="2332" y="12220"/>
                  </a:lnTo>
                  <a:lnTo>
                    <a:pt x="2209" y="12220"/>
                  </a:lnTo>
                  <a:lnTo>
                    <a:pt x="982" y="12306"/>
                  </a:lnTo>
                  <a:lnTo>
                    <a:pt x="982" y="12650"/>
                  </a:lnTo>
                  <a:lnTo>
                    <a:pt x="614" y="13425"/>
                  </a:lnTo>
                  <a:lnTo>
                    <a:pt x="491" y="14285"/>
                  </a:lnTo>
                  <a:lnTo>
                    <a:pt x="736" y="14802"/>
                  </a:lnTo>
                  <a:lnTo>
                    <a:pt x="2209" y="15404"/>
                  </a:lnTo>
                  <a:lnTo>
                    <a:pt x="2332" y="15490"/>
                  </a:lnTo>
                  <a:lnTo>
                    <a:pt x="2945" y="16178"/>
                  </a:lnTo>
                  <a:lnTo>
                    <a:pt x="2945" y="16351"/>
                  </a:lnTo>
                  <a:lnTo>
                    <a:pt x="2086" y="17555"/>
                  </a:lnTo>
                  <a:lnTo>
                    <a:pt x="1964" y="17900"/>
                  </a:lnTo>
                  <a:lnTo>
                    <a:pt x="1473" y="18674"/>
                  </a:lnTo>
                  <a:lnTo>
                    <a:pt x="1227" y="19276"/>
                  </a:lnTo>
                  <a:lnTo>
                    <a:pt x="1227" y="19363"/>
                  </a:lnTo>
                  <a:lnTo>
                    <a:pt x="859" y="19621"/>
                  </a:lnTo>
                  <a:lnTo>
                    <a:pt x="736" y="19879"/>
                  </a:lnTo>
                  <a:lnTo>
                    <a:pt x="736" y="20051"/>
                  </a:lnTo>
                  <a:lnTo>
                    <a:pt x="1350" y="20481"/>
                  </a:lnTo>
                  <a:lnTo>
                    <a:pt x="1595" y="20739"/>
                  </a:lnTo>
                  <a:lnTo>
                    <a:pt x="1718" y="20825"/>
                  </a:lnTo>
                  <a:lnTo>
                    <a:pt x="1718" y="20998"/>
                  </a:lnTo>
                  <a:lnTo>
                    <a:pt x="1841" y="21170"/>
                  </a:lnTo>
                  <a:lnTo>
                    <a:pt x="2209" y="21342"/>
                  </a:lnTo>
                  <a:lnTo>
                    <a:pt x="4050" y="21600"/>
                  </a:lnTo>
                  <a:lnTo>
                    <a:pt x="4909" y="21514"/>
                  </a:lnTo>
                  <a:lnTo>
                    <a:pt x="6627" y="21170"/>
                  </a:lnTo>
                  <a:lnTo>
                    <a:pt x="7486" y="21170"/>
                  </a:lnTo>
                  <a:lnTo>
                    <a:pt x="7486" y="20912"/>
                  </a:lnTo>
                  <a:lnTo>
                    <a:pt x="6995" y="19965"/>
                  </a:lnTo>
                  <a:lnTo>
                    <a:pt x="6873" y="19965"/>
                  </a:lnTo>
                  <a:lnTo>
                    <a:pt x="6995" y="19965"/>
                  </a:lnTo>
                  <a:lnTo>
                    <a:pt x="9695" y="17211"/>
                  </a:lnTo>
                  <a:lnTo>
                    <a:pt x="12764" y="15146"/>
                  </a:lnTo>
                  <a:lnTo>
                    <a:pt x="13745" y="14974"/>
                  </a:lnTo>
                  <a:lnTo>
                    <a:pt x="14236" y="14543"/>
                  </a:lnTo>
                  <a:lnTo>
                    <a:pt x="14727" y="14285"/>
                  </a:lnTo>
                  <a:lnTo>
                    <a:pt x="15341" y="14113"/>
                  </a:lnTo>
                  <a:lnTo>
                    <a:pt x="14359" y="13425"/>
                  </a:lnTo>
                  <a:lnTo>
                    <a:pt x="13868" y="12994"/>
                  </a:lnTo>
                  <a:lnTo>
                    <a:pt x="13868" y="12908"/>
                  </a:lnTo>
                  <a:lnTo>
                    <a:pt x="14114" y="12650"/>
                  </a:lnTo>
                  <a:lnTo>
                    <a:pt x="13377" y="12736"/>
                  </a:lnTo>
                  <a:lnTo>
                    <a:pt x="12027" y="12564"/>
                  </a:lnTo>
                  <a:lnTo>
                    <a:pt x="11414" y="12220"/>
                  </a:lnTo>
                  <a:lnTo>
                    <a:pt x="11168" y="12048"/>
                  </a:lnTo>
                  <a:lnTo>
                    <a:pt x="11045" y="11876"/>
                  </a:lnTo>
                  <a:lnTo>
                    <a:pt x="10800" y="11015"/>
                  </a:lnTo>
                  <a:lnTo>
                    <a:pt x="10677" y="10241"/>
                  </a:lnTo>
                  <a:lnTo>
                    <a:pt x="10432" y="10413"/>
                  </a:lnTo>
                  <a:lnTo>
                    <a:pt x="10064" y="10499"/>
                  </a:lnTo>
                  <a:lnTo>
                    <a:pt x="8959" y="10327"/>
                  </a:lnTo>
                  <a:lnTo>
                    <a:pt x="8345" y="9982"/>
                  </a:lnTo>
                  <a:lnTo>
                    <a:pt x="7486" y="9810"/>
                  </a:lnTo>
                  <a:lnTo>
                    <a:pt x="7118" y="9810"/>
                  </a:lnTo>
                  <a:lnTo>
                    <a:pt x="6382" y="9638"/>
                  </a:lnTo>
                  <a:lnTo>
                    <a:pt x="6014" y="9380"/>
                  </a:lnTo>
                  <a:lnTo>
                    <a:pt x="5891" y="9208"/>
                  </a:lnTo>
                  <a:lnTo>
                    <a:pt x="5891" y="8864"/>
                  </a:lnTo>
                  <a:lnTo>
                    <a:pt x="6014" y="8692"/>
                  </a:lnTo>
                  <a:lnTo>
                    <a:pt x="6259" y="8606"/>
                  </a:lnTo>
                  <a:lnTo>
                    <a:pt x="6750" y="8261"/>
                  </a:lnTo>
                  <a:lnTo>
                    <a:pt x="7241" y="7745"/>
                  </a:lnTo>
                  <a:lnTo>
                    <a:pt x="7118" y="7573"/>
                  </a:lnTo>
                  <a:lnTo>
                    <a:pt x="6873" y="7057"/>
                  </a:lnTo>
                  <a:lnTo>
                    <a:pt x="6995" y="6884"/>
                  </a:lnTo>
                  <a:lnTo>
                    <a:pt x="6995" y="6798"/>
                  </a:lnTo>
                  <a:lnTo>
                    <a:pt x="7364" y="6540"/>
                  </a:lnTo>
                  <a:lnTo>
                    <a:pt x="8223" y="6368"/>
                  </a:lnTo>
                  <a:lnTo>
                    <a:pt x="8345" y="6110"/>
                  </a:lnTo>
                  <a:lnTo>
                    <a:pt x="8468" y="6024"/>
                  </a:lnTo>
                  <a:lnTo>
                    <a:pt x="9082" y="6024"/>
                  </a:lnTo>
                  <a:lnTo>
                    <a:pt x="8714" y="5852"/>
                  </a:lnTo>
                  <a:lnTo>
                    <a:pt x="8591" y="5680"/>
                  </a:lnTo>
                  <a:lnTo>
                    <a:pt x="8591" y="5508"/>
                  </a:lnTo>
                  <a:lnTo>
                    <a:pt x="8714" y="5249"/>
                  </a:lnTo>
                  <a:lnTo>
                    <a:pt x="9082" y="5077"/>
                  </a:lnTo>
                  <a:lnTo>
                    <a:pt x="9450" y="4991"/>
                  </a:lnTo>
                  <a:lnTo>
                    <a:pt x="9818" y="4991"/>
                  </a:lnTo>
                  <a:lnTo>
                    <a:pt x="10555" y="5163"/>
                  </a:lnTo>
                  <a:lnTo>
                    <a:pt x="11659" y="5766"/>
                  </a:lnTo>
                  <a:lnTo>
                    <a:pt x="12764" y="5766"/>
                  </a:lnTo>
                  <a:lnTo>
                    <a:pt x="13132" y="5938"/>
                  </a:lnTo>
                  <a:lnTo>
                    <a:pt x="13132" y="6454"/>
                  </a:lnTo>
                  <a:lnTo>
                    <a:pt x="12886" y="6540"/>
                  </a:lnTo>
                  <a:lnTo>
                    <a:pt x="12641" y="6540"/>
                  </a:lnTo>
                  <a:lnTo>
                    <a:pt x="12518" y="6626"/>
                  </a:lnTo>
                  <a:lnTo>
                    <a:pt x="12395" y="6884"/>
                  </a:lnTo>
                  <a:lnTo>
                    <a:pt x="12886" y="7745"/>
                  </a:lnTo>
                  <a:lnTo>
                    <a:pt x="13377" y="7315"/>
                  </a:lnTo>
                  <a:lnTo>
                    <a:pt x="13868" y="7229"/>
                  </a:lnTo>
                  <a:lnTo>
                    <a:pt x="14114" y="7229"/>
                  </a:lnTo>
                  <a:lnTo>
                    <a:pt x="14359" y="7401"/>
                  </a:lnTo>
                  <a:lnTo>
                    <a:pt x="14482" y="7745"/>
                  </a:lnTo>
                  <a:lnTo>
                    <a:pt x="14727" y="8175"/>
                  </a:lnTo>
                  <a:lnTo>
                    <a:pt x="14850" y="8692"/>
                  </a:lnTo>
                  <a:lnTo>
                    <a:pt x="15095" y="9036"/>
                  </a:lnTo>
                  <a:lnTo>
                    <a:pt x="15464" y="9466"/>
                  </a:lnTo>
                  <a:lnTo>
                    <a:pt x="16200" y="10155"/>
                  </a:lnTo>
                  <a:lnTo>
                    <a:pt x="16445" y="10671"/>
                  </a:lnTo>
                  <a:lnTo>
                    <a:pt x="18409" y="10499"/>
                  </a:lnTo>
                  <a:lnTo>
                    <a:pt x="19268" y="10155"/>
                  </a:lnTo>
                  <a:lnTo>
                    <a:pt x="20005" y="9466"/>
                  </a:lnTo>
                  <a:lnTo>
                    <a:pt x="20373" y="8778"/>
                  </a:lnTo>
                  <a:lnTo>
                    <a:pt x="20618" y="8089"/>
                  </a:lnTo>
                  <a:lnTo>
                    <a:pt x="20618" y="7917"/>
                  </a:lnTo>
                  <a:lnTo>
                    <a:pt x="20741" y="7917"/>
                  </a:lnTo>
                  <a:lnTo>
                    <a:pt x="21477" y="7573"/>
                  </a:lnTo>
                  <a:lnTo>
                    <a:pt x="21600" y="7573"/>
                  </a:lnTo>
                  <a:lnTo>
                    <a:pt x="21477" y="7487"/>
                  </a:lnTo>
                  <a:lnTo>
                    <a:pt x="20250" y="7229"/>
                  </a:lnTo>
                  <a:lnTo>
                    <a:pt x="20005" y="6712"/>
                  </a:lnTo>
                  <a:lnTo>
                    <a:pt x="19882" y="654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37" name="河南"/>
            <p:cNvSpPr/>
            <p:nvPr/>
          </p:nvSpPr>
          <p:spPr>
            <a:xfrm>
              <a:off x="3554043" y="2257299"/>
              <a:ext cx="618223" cy="628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87" y="7082"/>
                  </a:moveTo>
                  <a:lnTo>
                    <a:pt x="4670" y="7082"/>
                  </a:lnTo>
                  <a:lnTo>
                    <a:pt x="1168" y="8616"/>
                  </a:lnTo>
                  <a:lnTo>
                    <a:pt x="117" y="9561"/>
                  </a:lnTo>
                  <a:lnTo>
                    <a:pt x="0" y="10741"/>
                  </a:lnTo>
                  <a:lnTo>
                    <a:pt x="117" y="11567"/>
                  </a:lnTo>
                  <a:lnTo>
                    <a:pt x="234" y="12157"/>
                  </a:lnTo>
                  <a:lnTo>
                    <a:pt x="1635" y="13102"/>
                  </a:lnTo>
                  <a:lnTo>
                    <a:pt x="1751" y="13102"/>
                  </a:lnTo>
                  <a:lnTo>
                    <a:pt x="1985" y="14872"/>
                  </a:lnTo>
                  <a:lnTo>
                    <a:pt x="3152" y="16289"/>
                  </a:lnTo>
                  <a:lnTo>
                    <a:pt x="3503" y="16643"/>
                  </a:lnTo>
                  <a:lnTo>
                    <a:pt x="3853" y="16879"/>
                  </a:lnTo>
                  <a:lnTo>
                    <a:pt x="4787" y="17115"/>
                  </a:lnTo>
                  <a:lnTo>
                    <a:pt x="5021" y="17115"/>
                  </a:lnTo>
                  <a:lnTo>
                    <a:pt x="5371" y="17469"/>
                  </a:lnTo>
                  <a:lnTo>
                    <a:pt x="6071" y="17705"/>
                  </a:lnTo>
                  <a:lnTo>
                    <a:pt x="8874" y="17823"/>
                  </a:lnTo>
                  <a:lnTo>
                    <a:pt x="11325" y="17941"/>
                  </a:lnTo>
                  <a:lnTo>
                    <a:pt x="11909" y="18059"/>
                  </a:lnTo>
                  <a:lnTo>
                    <a:pt x="12259" y="18295"/>
                  </a:lnTo>
                  <a:lnTo>
                    <a:pt x="12493" y="18413"/>
                  </a:lnTo>
                  <a:lnTo>
                    <a:pt x="12493" y="20184"/>
                  </a:lnTo>
                  <a:lnTo>
                    <a:pt x="12610" y="20420"/>
                  </a:lnTo>
                  <a:lnTo>
                    <a:pt x="13661" y="20184"/>
                  </a:lnTo>
                  <a:lnTo>
                    <a:pt x="14595" y="19948"/>
                  </a:lnTo>
                  <a:lnTo>
                    <a:pt x="14945" y="20066"/>
                  </a:lnTo>
                  <a:lnTo>
                    <a:pt x="16463" y="21600"/>
                  </a:lnTo>
                  <a:lnTo>
                    <a:pt x="16930" y="21246"/>
                  </a:lnTo>
                  <a:lnTo>
                    <a:pt x="17397" y="20656"/>
                  </a:lnTo>
                  <a:lnTo>
                    <a:pt x="17514" y="20538"/>
                  </a:lnTo>
                  <a:lnTo>
                    <a:pt x="18331" y="21128"/>
                  </a:lnTo>
                  <a:lnTo>
                    <a:pt x="18915" y="20656"/>
                  </a:lnTo>
                  <a:lnTo>
                    <a:pt x="19031" y="20184"/>
                  </a:lnTo>
                  <a:lnTo>
                    <a:pt x="19498" y="19711"/>
                  </a:lnTo>
                  <a:lnTo>
                    <a:pt x="19965" y="19593"/>
                  </a:lnTo>
                  <a:lnTo>
                    <a:pt x="20199" y="19475"/>
                  </a:lnTo>
                  <a:lnTo>
                    <a:pt x="19965" y="19239"/>
                  </a:lnTo>
                  <a:lnTo>
                    <a:pt x="20082" y="18059"/>
                  </a:lnTo>
                  <a:lnTo>
                    <a:pt x="19498" y="17469"/>
                  </a:lnTo>
                  <a:lnTo>
                    <a:pt x="19148" y="17351"/>
                  </a:lnTo>
                  <a:lnTo>
                    <a:pt x="18681" y="17351"/>
                  </a:lnTo>
                  <a:lnTo>
                    <a:pt x="18097" y="17469"/>
                  </a:lnTo>
                  <a:lnTo>
                    <a:pt x="17864" y="17469"/>
                  </a:lnTo>
                  <a:lnTo>
                    <a:pt x="17630" y="17351"/>
                  </a:lnTo>
                  <a:lnTo>
                    <a:pt x="17630" y="16879"/>
                  </a:lnTo>
                  <a:lnTo>
                    <a:pt x="17046" y="16052"/>
                  </a:lnTo>
                  <a:lnTo>
                    <a:pt x="16463" y="15462"/>
                  </a:lnTo>
                  <a:lnTo>
                    <a:pt x="15996" y="14754"/>
                  </a:lnTo>
                  <a:lnTo>
                    <a:pt x="15879" y="14400"/>
                  </a:lnTo>
                  <a:lnTo>
                    <a:pt x="15996" y="14046"/>
                  </a:lnTo>
                  <a:lnTo>
                    <a:pt x="15996" y="13928"/>
                  </a:lnTo>
                  <a:lnTo>
                    <a:pt x="17397" y="14164"/>
                  </a:lnTo>
                  <a:lnTo>
                    <a:pt x="17280" y="13338"/>
                  </a:lnTo>
                  <a:lnTo>
                    <a:pt x="17280" y="12748"/>
                  </a:lnTo>
                  <a:lnTo>
                    <a:pt x="17397" y="12511"/>
                  </a:lnTo>
                  <a:lnTo>
                    <a:pt x="17747" y="12157"/>
                  </a:lnTo>
                  <a:lnTo>
                    <a:pt x="18097" y="12039"/>
                  </a:lnTo>
                  <a:lnTo>
                    <a:pt x="18564" y="11803"/>
                  </a:lnTo>
                  <a:lnTo>
                    <a:pt x="18564" y="11567"/>
                  </a:lnTo>
                  <a:lnTo>
                    <a:pt x="18214" y="10505"/>
                  </a:lnTo>
                  <a:lnTo>
                    <a:pt x="18214" y="9797"/>
                  </a:lnTo>
                  <a:lnTo>
                    <a:pt x="18564" y="9561"/>
                  </a:lnTo>
                  <a:lnTo>
                    <a:pt x="18915" y="9561"/>
                  </a:lnTo>
                  <a:lnTo>
                    <a:pt x="19732" y="9797"/>
                  </a:lnTo>
                  <a:lnTo>
                    <a:pt x="19849" y="9797"/>
                  </a:lnTo>
                  <a:lnTo>
                    <a:pt x="19849" y="9915"/>
                  </a:lnTo>
                  <a:lnTo>
                    <a:pt x="20783" y="10977"/>
                  </a:lnTo>
                  <a:lnTo>
                    <a:pt x="21600" y="9561"/>
                  </a:lnTo>
                  <a:lnTo>
                    <a:pt x="20783" y="8262"/>
                  </a:lnTo>
                  <a:lnTo>
                    <a:pt x="20316" y="7554"/>
                  </a:lnTo>
                  <a:lnTo>
                    <a:pt x="19615" y="8026"/>
                  </a:lnTo>
                  <a:lnTo>
                    <a:pt x="19498" y="7908"/>
                  </a:lnTo>
                  <a:lnTo>
                    <a:pt x="17630" y="7436"/>
                  </a:lnTo>
                  <a:lnTo>
                    <a:pt x="17046" y="7200"/>
                  </a:lnTo>
                  <a:lnTo>
                    <a:pt x="16346" y="6492"/>
                  </a:lnTo>
                  <a:lnTo>
                    <a:pt x="16229" y="6256"/>
                  </a:lnTo>
                  <a:lnTo>
                    <a:pt x="15178" y="5666"/>
                  </a:lnTo>
                  <a:lnTo>
                    <a:pt x="15178" y="4603"/>
                  </a:lnTo>
                  <a:lnTo>
                    <a:pt x="17163" y="3423"/>
                  </a:lnTo>
                  <a:lnTo>
                    <a:pt x="17046" y="2597"/>
                  </a:lnTo>
                  <a:lnTo>
                    <a:pt x="16696" y="1770"/>
                  </a:lnTo>
                  <a:lnTo>
                    <a:pt x="16463" y="1062"/>
                  </a:lnTo>
                  <a:lnTo>
                    <a:pt x="15062" y="1298"/>
                  </a:lnTo>
                  <a:lnTo>
                    <a:pt x="14128" y="1534"/>
                  </a:lnTo>
                  <a:lnTo>
                    <a:pt x="13194" y="1652"/>
                  </a:lnTo>
                  <a:lnTo>
                    <a:pt x="11676" y="1298"/>
                  </a:lnTo>
                  <a:lnTo>
                    <a:pt x="11676" y="826"/>
                  </a:lnTo>
                  <a:lnTo>
                    <a:pt x="11442" y="826"/>
                  </a:lnTo>
                  <a:lnTo>
                    <a:pt x="11092" y="590"/>
                  </a:lnTo>
                  <a:lnTo>
                    <a:pt x="10858" y="118"/>
                  </a:lnTo>
                  <a:lnTo>
                    <a:pt x="10858" y="0"/>
                  </a:lnTo>
                  <a:lnTo>
                    <a:pt x="10742" y="1298"/>
                  </a:lnTo>
                  <a:lnTo>
                    <a:pt x="10508" y="2007"/>
                  </a:lnTo>
                  <a:lnTo>
                    <a:pt x="10625" y="2125"/>
                  </a:lnTo>
                  <a:lnTo>
                    <a:pt x="10742" y="2361"/>
                  </a:lnTo>
                  <a:lnTo>
                    <a:pt x="10742" y="2715"/>
                  </a:lnTo>
                  <a:lnTo>
                    <a:pt x="10508" y="3187"/>
                  </a:lnTo>
                  <a:lnTo>
                    <a:pt x="10742" y="4013"/>
                  </a:lnTo>
                  <a:lnTo>
                    <a:pt x="10625" y="4013"/>
                  </a:lnTo>
                  <a:lnTo>
                    <a:pt x="10625" y="4131"/>
                  </a:lnTo>
                  <a:lnTo>
                    <a:pt x="10041" y="4603"/>
                  </a:lnTo>
                  <a:lnTo>
                    <a:pt x="10041" y="5666"/>
                  </a:lnTo>
                  <a:lnTo>
                    <a:pt x="9924" y="5784"/>
                  </a:lnTo>
                  <a:lnTo>
                    <a:pt x="8640" y="6256"/>
                  </a:lnTo>
                  <a:lnTo>
                    <a:pt x="7706" y="6492"/>
                  </a:lnTo>
                  <a:lnTo>
                    <a:pt x="5721" y="6256"/>
                  </a:lnTo>
                  <a:lnTo>
                    <a:pt x="4787" y="7082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38" name="台湾"/>
            <p:cNvSpPr/>
            <p:nvPr/>
          </p:nvSpPr>
          <p:spPr>
            <a:xfrm>
              <a:off x="4716472" y="3599757"/>
              <a:ext cx="177051" cy="43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02" y="0"/>
                  </a:moveTo>
                  <a:lnTo>
                    <a:pt x="12634" y="1181"/>
                  </a:lnTo>
                  <a:lnTo>
                    <a:pt x="9374" y="2700"/>
                  </a:lnTo>
                  <a:lnTo>
                    <a:pt x="6928" y="4219"/>
                  </a:lnTo>
                  <a:lnTo>
                    <a:pt x="2038" y="8269"/>
                  </a:lnTo>
                  <a:lnTo>
                    <a:pt x="0" y="9113"/>
                  </a:lnTo>
                  <a:lnTo>
                    <a:pt x="1223" y="12825"/>
                  </a:lnTo>
                  <a:lnTo>
                    <a:pt x="1223" y="12994"/>
                  </a:lnTo>
                  <a:lnTo>
                    <a:pt x="408" y="15525"/>
                  </a:lnTo>
                  <a:lnTo>
                    <a:pt x="408" y="16875"/>
                  </a:lnTo>
                  <a:lnTo>
                    <a:pt x="815" y="17044"/>
                  </a:lnTo>
                  <a:lnTo>
                    <a:pt x="7336" y="18900"/>
                  </a:lnTo>
                  <a:lnTo>
                    <a:pt x="7743" y="18900"/>
                  </a:lnTo>
                  <a:lnTo>
                    <a:pt x="7743" y="19069"/>
                  </a:lnTo>
                  <a:lnTo>
                    <a:pt x="8558" y="19913"/>
                  </a:lnTo>
                  <a:lnTo>
                    <a:pt x="10189" y="20925"/>
                  </a:lnTo>
                  <a:lnTo>
                    <a:pt x="12634" y="21600"/>
                  </a:lnTo>
                  <a:lnTo>
                    <a:pt x="13449" y="17213"/>
                  </a:lnTo>
                  <a:lnTo>
                    <a:pt x="13449" y="17044"/>
                  </a:lnTo>
                  <a:lnTo>
                    <a:pt x="18340" y="12319"/>
                  </a:lnTo>
                  <a:lnTo>
                    <a:pt x="19970" y="6750"/>
                  </a:lnTo>
                  <a:lnTo>
                    <a:pt x="19970" y="6581"/>
                  </a:lnTo>
                  <a:lnTo>
                    <a:pt x="21600" y="5063"/>
                  </a:lnTo>
                  <a:lnTo>
                    <a:pt x="20377" y="3713"/>
                  </a:lnTo>
                  <a:lnTo>
                    <a:pt x="19970" y="3713"/>
                  </a:lnTo>
                  <a:lnTo>
                    <a:pt x="19970" y="1856"/>
                  </a:lnTo>
                  <a:lnTo>
                    <a:pt x="20785" y="1350"/>
                  </a:lnTo>
                  <a:lnTo>
                    <a:pt x="21600" y="1013"/>
                  </a:lnTo>
                  <a:lnTo>
                    <a:pt x="16302" y="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  <p:sp>
          <p:nvSpPr>
            <p:cNvPr id="39" name="海南"/>
            <p:cNvSpPr/>
            <p:nvPr/>
          </p:nvSpPr>
          <p:spPr>
            <a:xfrm>
              <a:off x="3414728" y="4379008"/>
              <a:ext cx="267027" cy="239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20" y="2160"/>
                  </a:moveTo>
                  <a:lnTo>
                    <a:pt x="9450" y="2777"/>
                  </a:lnTo>
                  <a:lnTo>
                    <a:pt x="9180" y="3086"/>
                  </a:lnTo>
                  <a:lnTo>
                    <a:pt x="4860" y="4320"/>
                  </a:lnTo>
                  <a:lnTo>
                    <a:pt x="5130" y="4937"/>
                  </a:lnTo>
                  <a:lnTo>
                    <a:pt x="6480" y="6789"/>
                  </a:lnTo>
                  <a:lnTo>
                    <a:pt x="5940" y="7097"/>
                  </a:lnTo>
                  <a:lnTo>
                    <a:pt x="4050" y="8331"/>
                  </a:lnTo>
                  <a:lnTo>
                    <a:pt x="810" y="11109"/>
                  </a:lnTo>
                  <a:lnTo>
                    <a:pt x="270" y="12343"/>
                  </a:lnTo>
                  <a:lnTo>
                    <a:pt x="0" y="14194"/>
                  </a:lnTo>
                  <a:lnTo>
                    <a:pt x="540" y="16663"/>
                  </a:lnTo>
                  <a:lnTo>
                    <a:pt x="1350" y="19440"/>
                  </a:lnTo>
                  <a:lnTo>
                    <a:pt x="4590" y="19749"/>
                  </a:lnTo>
                  <a:lnTo>
                    <a:pt x="4860" y="19749"/>
                  </a:lnTo>
                  <a:lnTo>
                    <a:pt x="8100" y="21600"/>
                  </a:lnTo>
                  <a:lnTo>
                    <a:pt x="11610" y="20983"/>
                  </a:lnTo>
                  <a:lnTo>
                    <a:pt x="12690" y="20366"/>
                  </a:lnTo>
                  <a:lnTo>
                    <a:pt x="13770" y="19440"/>
                  </a:lnTo>
                  <a:lnTo>
                    <a:pt x="15120" y="18206"/>
                  </a:lnTo>
                  <a:lnTo>
                    <a:pt x="16470" y="16354"/>
                  </a:lnTo>
                  <a:lnTo>
                    <a:pt x="16740" y="16354"/>
                  </a:lnTo>
                  <a:lnTo>
                    <a:pt x="17010" y="16046"/>
                  </a:lnTo>
                  <a:lnTo>
                    <a:pt x="18360" y="15429"/>
                  </a:lnTo>
                  <a:lnTo>
                    <a:pt x="18090" y="10183"/>
                  </a:lnTo>
                  <a:lnTo>
                    <a:pt x="19980" y="6789"/>
                  </a:lnTo>
                  <a:lnTo>
                    <a:pt x="21600" y="5246"/>
                  </a:lnTo>
                  <a:lnTo>
                    <a:pt x="21600" y="3394"/>
                  </a:lnTo>
                  <a:lnTo>
                    <a:pt x="21330" y="2160"/>
                  </a:lnTo>
                  <a:lnTo>
                    <a:pt x="20520" y="309"/>
                  </a:lnTo>
                  <a:lnTo>
                    <a:pt x="19710" y="0"/>
                  </a:lnTo>
                  <a:lnTo>
                    <a:pt x="19710" y="1851"/>
                  </a:lnTo>
                  <a:lnTo>
                    <a:pt x="17010" y="1234"/>
                  </a:lnTo>
                  <a:lnTo>
                    <a:pt x="15660" y="2160"/>
                  </a:lnTo>
                  <a:lnTo>
                    <a:pt x="9720" y="216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Heiti SC Light"/>
                <a:ea typeface="Heiti SC Light"/>
                <a:cs typeface="Heiti SC Light"/>
                <a:sym typeface="Calibri" panose="020F0502020204030204"/>
              </a:endParaRPr>
            </a:p>
          </p:txBody>
        </p:sp>
      </p:grpSp>
      <p:sp>
        <p:nvSpPr>
          <p:cNvPr id="40" name="文本框 108"/>
          <p:cNvSpPr txBox="1"/>
          <p:nvPr/>
        </p:nvSpPr>
        <p:spPr>
          <a:xfrm>
            <a:off x="2241710" y="1405857"/>
            <a:ext cx="6653247" cy="1463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gradFill>
                  <a:gsLst>
                    <a:gs pos="84000">
                      <a:srgbClr val="575DB8"/>
                    </a:gs>
                    <a:gs pos="0">
                      <a:srgbClr val="FB5A99"/>
                    </a:gs>
                  </a:gsLst>
                  <a:lin ang="153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 algn="ctr">
              <a:defRPr/>
            </a:pP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运用政府采购支持乡村产业振兴</a:t>
            </a:r>
            <a:endParaRPr lang="en-US" altLang="zh-C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脱贫地区农副产品网络销售平台</a:t>
            </a:r>
            <a:endParaRPr lang="en-US" altLang="zh-C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有关工作介绍</a:t>
            </a:r>
            <a:endParaRPr lang="zh-C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文本框 25"/>
          <p:cNvSpPr txBox="1"/>
          <p:nvPr/>
        </p:nvSpPr>
        <p:spPr>
          <a:xfrm>
            <a:off x="5364088" y="4422472"/>
            <a:ext cx="3237876" cy="381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5400" b="1">
                <a:gradFill>
                  <a:gsLst>
                    <a:gs pos="24000">
                      <a:srgbClr val="3F4EA0"/>
                    </a:gs>
                    <a:gs pos="100000">
                      <a:srgbClr val="E25B90"/>
                    </a:gs>
                  </a:gsLst>
                  <a:lin ang="10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月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3" name="文本框 25"/>
          <p:cNvSpPr txBox="1"/>
          <p:nvPr/>
        </p:nvSpPr>
        <p:spPr>
          <a:xfrm>
            <a:off x="3949395" y="3072938"/>
            <a:ext cx="3237876" cy="381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5400" b="1">
                <a:gradFill>
                  <a:gsLst>
                    <a:gs pos="24000">
                      <a:srgbClr val="3F4EA0"/>
                    </a:gs>
                    <a:gs pos="100000">
                      <a:srgbClr val="E25B90"/>
                    </a:gs>
                  </a:gsLst>
                  <a:lin ang="10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— 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消费帮扶 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· </a:t>
            </a:r>
            <a:r>
              <a: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政采同行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—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8" y="106429"/>
            <a:ext cx="6903824" cy="270821"/>
          </a:xfrm>
          <a:prstGeom prst="rect">
            <a:avLst/>
          </a:prstGeom>
        </p:spPr>
      </p:pic>
      <p:sp>
        <p:nvSpPr>
          <p:cNvPr id="5" name="文本框 108"/>
          <p:cNvSpPr txBox="1"/>
          <p:nvPr/>
        </p:nvSpPr>
        <p:spPr>
          <a:xfrm>
            <a:off x="432358" y="584325"/>
            <a:ext cx="827928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gradFill>
                  <a:gsLst>
                    <a:gs pos="84000">
                      <a:srgbClr val="575DB8"/>
                    </a:gs>
                    <a:gs pos="0">
                      <a:srgbClr val="FB5A99"/>
                    </a:gs>
                  </a:gsLst>
                  <a:lin ang="153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srgbClr val="C00000"/>
                </a:solidFill>
              </a:rPr>
              <a:t>平台业务体系</a:t>
            </a:r>
            <a:endParaRPr kumimoji="0" lang="zh-CN" altLang="en-US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0791" y="3642080"/>
            <a:ext cx="1699770" cy="4777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832</a:t>
            </a:r>
            <a:r>
              <a:rPr lang="zh-CN" altLang="en-US" sz="1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个脱贫县</a:t>
            </a:r>
            <a:endParaRPr lang="en-US" altLang="zh-CN" sz="1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1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供应商</a:t>
            </a:r>
            <a:endParaRPr lang="zh-CN" altLang="en-US" sz="1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24250" y="1707654"/>
            <a:ext cx="1895499" cy="45295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全国扶贫产品目录</a:t>
            </a:r>
            <a:endParaRPr lang="en-US" altLang="zh-CN" sz="1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1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供应商</a:t>
            </a:r>
            <a:endParaRPr lang="zh-CN" altLang="en-US" sz="1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84489" y="2671504"/>
            <a:ext cx="1200309" cy="4395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832</a:t>
            </a:r>
            <a:r>
              <a:rPr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平台</a:t>
            </a:r>
            <a:endParaRPr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9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www.fupin832.com</a:t>
            </a:r>
            <a:endParaRPr lang="zh-CN" altLang="en-US" sz="9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24250" y="3635355"/>
            <a:ext cx="1895499" cy="48450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采购人</a:t>
            </a:r>
            <a:endParaRPr lang="zh-CN" altLang="en-US" sz="1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73134" y="1707654"/>
            <a:ext cx="1667480" cy="45295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财政部</a:t>
            </a:r>
            <a:endParaRPr lang="zh-CN" altLang="en-US" sz="1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273134" y="3287314"/>
            <a:ext cx="1667480" cy="781145"/>
            <a:chOff x="6417729" y="3737299"/>
            <a:chExt cx="1538172" cy="864096"/>
          </a:xfrm>
        </p:grpSpPr>
        <p:sp>
          <p:nvSpPr>
            <p:cNvPr id="13" name="矩形 12"/>
            <p:cNvSpPr/>
            <p:nvPr/>
          </p:nvSpPr>
          <p:spPr>
            <a:xfrm>
              <a:off x="6417729" y="3737299"/>
              <a:ext cx="1131746" cy="43204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分级设置录入</a:t>
              </a:r>
              <a:endParaRPr lang="zh-CN" altLang="en-US" sz="1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417729" y="4169347"/>
              <a:ext cx="1131746" cy="43204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40" tIns="45720" rIns="91440" bIns="46800" rtlCol="0" anchor="ctr"/>
            <a:lstStyle/>
            <a:p>
              <a:pPr algn="ctr"/>
              <a:r>
                <a:rPr lang="zh-CN" altLang="en-US" sz="11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预留份额填报</a:t>
              </a:r>
              <a:endParaRPr lang="zh-CN" altLang="en-US" sz="1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49475" y="3737299"/>
              <a:ext cx="406426" cy="86409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录入系统</a:t>
              </a:r>
              <a:endParaRPr lang="zh-CN" altLang="en-US" sz="1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0791" y="1388286"/>
            <a:ext cx="1699770" cy="1286580"/>
            <a:chOff x="1043608" y="1152861"/>
            <a:chExt cx="1512168" cy="1724123"/>
          </a:xfrm>
        </p:grpSpPr>
        <p:sp>
          <p:nvSpPr>
            <p:cNvPr id="17" name="矩形 16"/>
            <p:cNvSpPr/>
            <p:nvPr/>
          </p:nvSpPr>
          <p:spPr>
            <a:xfrm>
              <a:off x="1331640" y="2012888"/>
              <a:ext cx="1224136" cy="4320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市级审核</a:t>
              </a:r>
              <a:endParaRPr lang="zh-CN" altLang="en-US" sz="1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331640" y="2444936"/>
              <a:ext cx="1224136" cy="4320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县级申报</a:t>
              </a:r>
              <a:endParaRPr lang="zh-CN" altLang="en-US" sz="1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331640" y="1580840"/>
              <a:ext cx="1224136" cy="4320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省级审核</a:t>
              </a:r>
              <a:endParaRPr lang="zh-CN" altLang="en-US" sz="1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43608" y="1152861"/>
              <a:ext cx="288032" cy="172412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四级审核</a:t>
              </a:r>
              <a:endParaRPr lang="zh-CN" altLang="en-US" sz="1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21" name="直接箭头连接符 20"/>
          <p:cNvCxnSpPr>
            <a:stCxn id="6" idx="0"/>
          </p:cNvCxnSpPr>
          <p:nvPr/>
        </p:nvCxnSpPr>
        <p:spPr>
          <a:xfrm flipV="1">
            <a:off x="1750676" y="2698526"/>
            <a:ext cx="13399" cy="943554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2" name="直接箭头连接符 21"/>
          <p:cNvCxnSpPr>
            <a:stCxn id="7" idx="2"/>
            <a:endCxn id="35" idx="0"/>
          </p:cNvCxnSpPr>
          <p:nvPr/>
        </p:nvCxnSpPr>
        <p:spPr>
          <a:xfrm>
            <a:off x="4571998" y="2160606"/>
            <a:ext cx="2353" cy="518585"/>
          </a:xfrm>
          <a:prstGeom prst="straightConnector1">
            <a:avLst/>
          </a:prstGeom>
          <a:noFill/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3" name="直接箭头连接符 22"/>
          <p:cNvCxnSpPr>
            <a:stCxn id="11" idx="2"/>
          </p:cNvCxnSpPr>
          <p:nvPr/>
        </p:nvCxnSpPr>
        <p:spPr>
          <a:xfrm>
            <a:off x="7106874" y="2160606"/>
            <a:ext cx="0" cy="1126708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4" name="直接箭头连接符 23"/>
          <p:cNvCxnSpPr>
            <a:stCxn id="14" idx="1"/>
            <a:endCxn id="9" idx="3"/>
          </p:cNvCxnSpPr>
          <p:nvPr/>
        </p:nvCxnSpPr>
        <p:spPr>
          <a:xfrm flipH="1">
            <a:off x="5519749" y="3873174"/>
            <a:ext cx="753385" cy="4433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5" name="直接箭头连接符 24"/>
          <p:cNvCxnSpPr>
            <a:stCxn id="9" idx="0"/>
            <a:endCxn id="35" idx="2"/>
          </p:cNvCxnSpPr>
          <p:nvPr/>
        </p:nvCxnSpPr>
        <p:spPr>
          <a:xfrm flipV="1">
            <a:off x="4572000" y="3132141"/>
            <a:ext cx="2353" cy="503214"/>
          </a:xfrm>
          <a:prstGeom prst="straightConnector1">
            <a:avLst/>
          </a:prstGeom>
          <a:noFill/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6" name="文本框 25"/>
          <p:cNvSpPr txBox="1"/>
          <p:nvPr/>
        </p:nvSpPr>
        <p:spPr>
          <a:xfrm>
            <a:off x="1449255" y="2923363"/>
            <a:ext cx="224163" cy="4164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上报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35151" y="1626190"/>
            <a:ext cx="567757" cy="2528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确认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276686" y="2184780"/>
            <a:ext cx="224163" cy="4164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1100" dirty="0">
                <a:solidFill>
                  <a:schemeClr val="tx1"/>
                </a:solidFill>
              </a:rPr>
              <a:t>入驻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59186" y="2175762"/>
            <a:ext cx="224163" cy="416477"/>
          </a:xfrm>
          <a:prstGeom prst="rect">
            <a:avLst/>
          </a:prstGeom>
          <a:noFill/>
          <a:ln w="12700">
            <a:noFill/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1100" dirty="0">
                <a:solidFill>
                  <a:schemeClr val="tx1"/>
                </a:solidFill>
              </a:rPr>
              <a:t>供货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276686" y="3136110"/>
            <a:ext cx="224163" cy="4164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1100" dirty="0">
                <a:solidFill>
                  <a:schemeClr val="tx1"/>
                </a:solidFill>
              </a:rPr>
              <a:t>下单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563253" y="3144015"/>
            <a:ext cx="224163" cy="4164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1100" dirty="0">
                <a:solidFill>
                  <a:schemeClr val="tx1"/>
                </a:solidFill>
              </a:rPr>
              <a:t>采购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649280" y="3657729"/>
            <a:ext cx="49432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1100" dirty="0">
                <a:solidFill>
                  <a:schemeClr val="tx1"/>
                </a:solidFill>
              </a:rPr>
              <a:t>确定</a:t>
            </a:r>
            <a:endParaRPr lang="en-US" altLang="zh-CN" sz="1100" dirty="0">
              <a:solidFill>
                <a:schemeClr val="tx1"/>
              </a:solidFill>
            </a:endParaRPr>
          </a:p>
          <a:p>
            <a:r>
              <a:rPr lang="zh-CN" altLang="en-US" sz="1100" dirty="0">
                <a:solidFill>
                  <a:schemeClr val="tx1"/>
                </a:solidFill>
              </a:rPr>
              <a:t>比例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115127" y="2367585"/>
            <a:ext cx="224163" cy="7437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en-US" sz="1100" dirty="0">
                <a:solidFill>
                  <a:schemeClr val="tx1"/>
                </a:solidFill>
              </a:rPr>
              <a:t>出台政策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2607186" y="1866199"/>
            <a:ext cx="1023688" cy="2978"/>
          </a:xfrm>
          <a:prstGeom prst="line">
            <a:avLst/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626603" y="2679190"/>
            <a:ext cx="1895499" cy="45295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r="61185"/>
          <a:stretch>
            <a:fillRect/>
          </a:stretch>
        </p:blipFill>
        <p:spPr>
          <a:xfrm>
            <a:off x="3844638" y="2720428"/>
            <a:ext cx="354365" cy="37573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1230119" y="1386167"/>
            <a:ext cx="1376004" cy="3224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国家乡村振兴局核准</a:t>
            </a:r>
            <a:endParaRPr lang="zh-CN" altLang="en-US" sz="1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wqt\Desktop\12061423_2019050809320106700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6" b="34181"/>
          <a:stretch>
            <a:fillRect/>
          </a:stretch>
        </p:blipFill>
        <p:spPr bwMode="auto">
          <a:xfrm>
            <a:off x="-688" y="1131590"/>
            <a:ext cx="9144688" cy="24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矩形 42"/>
          <p:cNvSpPr/>
          <p:nvPr/>
        </p:nvSpPr>
        <p:spPr>
          <a:xfrm>
            <a:off x="1717535" y="2087169"/>
            <a:ext cx="2529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/>
                <a:ea typeface="微软雅黑" panose="020B0503020204020204" pitchFamily="34" charset="-122"/>
                <a:cs typeface="Arial Black" panose="020B0A04020102020204"/>
              </a:rPr>
              <a:t>PART</a:t>
            </a: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微软雅黑" panose="020B0503020204020204" pitchFamily="34" charset="-122"/>
                <a:cs typeface="Arial Black" panose="020B0A04020102020204"/>
              </a:rPr>
              <a:t> </a:t>
            </a: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/>
                <a:ea typeface="微软雅黑" panose="020B0503020204020204" pitchFamily="34" charset="-122"/>
                <a:cs typeface="Arial Black" panose="020B0A04020102020204"/>
              </a:rPr>
              <a:t>03</a:t>
            </a:r>
            <a:endParaRPr kumimoji="0" lang="en-US" altLang="zh-CN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/>
              <a:ea typeface="微软雅黑" panose="020B0503020204020204" pitchFamily="34" charset="-122"/>
              <a:cs typeface="Arial Black" panose="020B0A04020102020204"/>
            </a:endParaRPr>
          </a:p>
        </p:txBody>
      </p:sp>
      <p:sp>
        <p:nvSpPr>
          <p:cNvPr id="44" name="文本框 108"/>
          <p:cNvSpPr txBox="1"/>
          <p:nvPr/>
        </p:nvSpPr>
        <p:spPr>
          <a:xfrm>
            <a:off x="4139952" y="2142568"/>
            <a:ext cx="4474711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gradFill>
                  <a:gsLst>
                    <a:gs pos="84000">
                      <a:srgbClr val="575DB8"/>
                    </a:gs>
                    <a:gs pos="0">
                      <a:srgbClr val="FB5A99"/>
                    </a:gs>
                  </a:gsLst>
                  <a:lin ang="153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采购人管理系统</a:t>
            </a:r>
            <a:endParaRPr kumimoji="0" lang="en-US" altLang="zh-CN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常用操作介绍</a:t>
            </a:r>
            <a:endParaRPr kumimoji="0" lang="zh-CN" alt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-688" y="3756479"/>
            <a:ext cx="4572344" cy="0"/>
          </a:xfrm>
          <a:prstGeom prst="line">
            <a:avLst/>
          </a:prstGeom>
          <a:ln w="19050">
            <a:solidFill>
              <a:srgbClr val="D40F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3684471"/>
            <a:ext cx="5724816" cy="0"/>
          </a:xfrm>
          <a:prstGeom prst="line">
            <a:avLst/>
          </a:prstGeom>
          <a:ln w="28575">
            <a:solidFill>
              <a:srgbClr val="D40F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-688" y="3828487"/>
            <a:ext cx="3420560" cy="0"/>
          </a:xfrm>
          <a:prstGeom prst="line">
            <a:avLst/>
          </a:prstGeom>
          <a:ln w="12700">
            <a:solidFill>
              <a:srgbClr val="D40F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305" y="1623695"/>
            <a:ext cx="2571750" cy="211772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00179" y="155416"/>
            <a:ext cx="297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采购人管理系统是什么？</a:t>
            </a:r>
            <a:endParaRPr kumimoji="1"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42" name="对角圆角矩形 41"/>
          <p:cNvSpPr/>
          <p:nvPr/>
        </p:nvSpPr>
        <p:spPr>
          <a:xfrm>
            <a:off x="2253615" y="1094740"/>
            <a:ext cx="6375400" cy="278765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6"/>
          <p:cNvSpPr/>
          <p:nvPr/>
        </p:nvSpPr>
        <p:spPr>
          <a:xfrm>
            <a:off x="2599055" y="1404620"/>
            <a:ext cx="5893435" cy="20516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主要用于</a:t>
            </a:r>
            <a:r>
              <a:rPr lang="ja-JP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各中央</a:t>
            </a:r>
            <a:r>
              <a:rPr lang="zh-CN" altLang="ja-JP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主管</a:t>
            </a:r>
            <a:r>
              <a:rPr lang="ja-JP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预算单位、各级财政部门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生成、管理本单位（部门）所属预算单位的</a:t>
            </a:r>
            <a:r>
              <a:rPr lang="ja-JP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管理账号、交易账号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，并查询、统计所属预算单位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832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商品采购情况。</a:t>
            </a:r>
            <a:endParaRPr lang="ja-JP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80470" y="621306"/>
            <a:ext cx="4631798" cy="376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采购人管理系统：</a:t>
            </a:r>
            <a:r>
              <a:rPr lang="zh-CN" altLang="en-US" sz="2000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cg.fupin832</a:t>
            </a:r>
            <a:r>
              <a:rPr lang="en-US" altLang="zh-CN" sz="2000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.com</a:t>
            </a:r>
            <a:r>
              <a:rPr lang="en-US" altLang="zh-CN" sz="2000" u="sng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0311" y="1570507"/>
            <a:ext cx="7663378" cy="358178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179" y="155416"/>
            <a:ext cx="4400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采购人管理系统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登陆界面及密码找回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7064" y="161939"/>
            <a:ext cx="455068" cy="4621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t="4" b="-4"/>
          <a:stretch>
            <a:fillRect/>
          </a:stretch>
        </p:blipFill>
        <p:spPr>
          <a:xfrm>
            <a:off x="469020" y="502822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13" name="标题 1"/>
          <p:cNvSpPr txBox="1"/>
          <p:nvPr/>
        </p:nvSpPr>
        <p:spPr>
          <a:xfrm>
            <a:off x="417896" y="1063271"/>
            <a:ext cx="6048672" cy="35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SzTx/>
              <a:buNone/>
            </a:pP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登陆界面找回密码或拨打客服电话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400-1188-832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找回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9" y="155416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采购人管理系统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账号关联关系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graphicFrame>
        <p:nvGraphicFramePr>
          <p:cNvPr id="4" name="图示 3"/>
          <p:cNvGraphicFramePr/>
          <p:nvPr/>
        </p:nvGraphicFramePr>
        <p:xfrm>
          <a:off x="179512" y="539749"/>
          <a:ext cx="8856984" cy="4506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6300194" y="726501"/>
            <a:ext cx="25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管理系统网址：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cg.fupin832.com</a:t>
            </a:r>
            <a:endParaRPr 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300192" y="100209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采购平台网址：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www.fupin832.com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8665" y="2408044"/>
            <a:ext cx="6905704" cy="27408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5304" y="626899"/>
            <a:ext cx="7469064" cy="1664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ClrTx/>
              <a:buSzTx/>
              <a:buNone/>
              <a:defRPr sz="20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800" dirty="0"/>
              <a:t>预算单位管理账号导入与生成</a:t>
            </a:r>
            <a:endParaRPr lang="en-US" altLang="zh-CN" sz="1800" dirty="0"/>
          </a:p>
          <a:p>
            <a:pPr algn="l"/>
            <a:r>
              <a: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rPr>
              <a:t>路径：</a:t>
            </a:r>
            <a:r>
              <a:rPr lang="zh-CN" altLang="en-US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预算单位账号管理</a:t>
            </a:r>
            <a:r>
              <a:rPr lang="en-US" altLang="zh-CN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预算单位账号导入</a:t>
            </a:r>
            <a:endParaRPr lang="en-US" altLang="zh-CN" sz="18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l"/>
            <a:r>
              <a: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rPr>
              <a:t>第一步 </a:t>
            </a:r>
            <a:r>
              <a:rPr lang="zh-CN" altLang="en-US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下载表格模板并填入需要开设管理账号的单位账号信息。</a:t>
            </a:r>
            <a:endParaRPr lang="en-US" altLang="zh-CN" sz="18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l"/>
            <a:r>
              <a: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rPr>
              <a:t>第二步 </a:t>
            </a:r>
            <a:r>
              <a:rPr lang="zh-CN" altLang="en-US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导入填写保存完毕的</a:t>
            </a:r>
            <a:r>
              <a:rPr lang="en-US" altLang="zh-CN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excel</a:t>
            </a:r>
            <a:r>
              <a:rPr lang="zh-CN" altLang="en-US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表格文件。</a:t>
            </a:r>
            <a:endParaRPr lang="en-US" altLang="zh-CN" sz="18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l"/>
            <a:r>
              <a: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rPr>
              <a:t>第三步 </a:t>
            </a:r>
            <a:r>
              <a:rPr lang="zh-CN" altLang="en-US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显示导入成功后，点击“生成预算单位管理账号”。如有报错，按照报错提示进行修改后重新开始第二步。</a:t>
            </a:r>
            <a:endParaRPr lang="en-US" altLang="zh-CN" sz="18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11759" y="4055592"/>
            <a:ext cx="5472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1.</a:t>
            </a:r>
            <a:r>
              <a:rPr lang="zh-CN" altLang="en-US" b="1" dirty="0">
                <a:solidFill>
                  <a:srgbClr val="FF0000"/>
                </a:solidFill>
              </a:rPr>
              <a:t>可以导入多条或分批导入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2.</a:t>
            </a:r>
            <a:r>
              <a:rPr lang="zh-CN" altLang="en-US" b="1" dirty="0">
                <a:solidFill>
                  <a:srgbClr val="FF0000"/>
                </a:solidFill>
              </a:rPr>
              <a:t>信用代码、联系人、手机号不可以重复。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3.</a:t>
            </a:r>
            <a:r>
              <a:rPr lang="zh-CN" altLang="en-US" b="1" dirty="0">
                <a:solidFill>
                  <a:srgbClr val="FF0000"/>
                </a:solidFill>
              </a:rPr>
              <a:t>无统一信用代码单位可提交平台客服导入生成账号。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400814" y="154781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采购人管理系统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管理账号生成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079" y="168289"/>
            <a:ext cx="455068" cy="4621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695" y="2426912"/>
            <a:ext cx="6808609" cy="27165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0179" y="155416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采购人管理系统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交易账号生成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079" y="168289"/>
            <a:ext cx="455068" cy="4621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43808" y="429994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1.</a:t>
            </a:r>
            <a:r>
              <a:rPr lang="zh-CN" altLang="en-US" b="1" dirty="0">
                <a:solidFill>
                  <a:srgbClr val="FF0000"/>
                </a:solidFill>
              </a:rPr>
              <a:t>可以导入多条或分批导入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2.</a:t>
            </a:r>
            <a:r>
              <a:rPr lang="zh-CN" altLang="en-US" b="1" dirty="0">
                <a:solidFill>
                  <a:srgbClr val="FF0000"/>
                </a:solidFill>
              </a:rPr>
              <a:t>手机号不可以重复。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3.</a:t>
            </a:r>
            <a:r>
              <a:rPr lang="zh-CN" altLang="en-US" b="1" dirty="0">
                <a:solidFill>
                  <a:srgbClr val="FF0000"/>
                </a:solidFill>
              </a:rPr>
              <a:t>无统一信用代码单位提交平台导入生成账号。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5304" y="626899"/>
            <a:ext cx="7469064" cy="1664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ClrTx/>
              <a:buSzTx/>
              <a:buNone/>
              <a:defRPr sz="20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800" dirty="0"/>
              <a:t>采购人交易账号导入与生成</a:t>
            </a:r>
            <a:endParaRPr lang="en-US" altLang="zh-CN" sz="1800" dirty="0"/>
          </a:p>
          <a:p>
            <a:pPr algn="l"/>
            <a:r>
              <a: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rPr>
              <a:t>路径：</a:t>
            </a:r>
            <a:r>
              <a:rPr lang="zh-CN" altLang="en-US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采购人交易账号管理</a:t>
            </a:r>
            <a:r>
              <a:rPr lang="en-US" altLang="zh-CN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采购人交易账号导入</a:t>
            </a:r>
            <a:endParaRPr lang="en-US" altLang="zh-CN" sz="18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l"/>
            <a:r>
              <a: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rPr>
              <a:t>第一步 </a:t>
            </a:r>
            <a:r>
              <a:rPr lang="zh-CN" altLang="en-US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下载表格模板并填入需要开设采购账号的单位账号信息。</a:t>
            </a:r>
            <a:endParaRPr lang="en-US" altLang="zh-CN" sz="18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l"/>
            <a:r>
              <a: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rPr>
              <a:t>第二步 </a:t>
            </a:r>
            <a:r>
              <a:rPr lang="zh-CN" altLang="en-US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导入填写保存完毕的</a:t>
            </a:r>
            <a:r>
              <a:rPr lang="en-US" altLang="zh-CN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excel</a:t>
            </a:r>
            <a:r>
              <a:rPr lang="zh-CN" altLang="en-US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表格文件。</a:t>
            </a:r>
            <a:endParaRPr lang="en-US" altLang="zh-CN" sz="18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l"/>
            <a:r>
              <a: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rPr>
              <a:t>第三步 </a:t>
            </a:r>
            <a:r>
              <a:rPr lang="zh-CN" altLang="en-US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显示导入成功后，点击“生成采购人交易账号”。如有报错，按照报错提示进行修改后重新开始第二步。</a:t>
            </a:r>
            <a:endParaRPr lang="en-US" altLang="zh-CN" sz="18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9055" y="643948"/>
            <a:ext cx="8363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一、预算单位管理账号“上级单位” 修改</a:t>
            </a:r>
            <a:endParaRPr lang="en-US" altLang="zh-CN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路径：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预算单位账号管理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预算单位账号操作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第一步 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输入单位检索信息，点击“搜索”按钮，找到想要修改调整的预算单位账号。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第二步 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点击账号编辑，在弹出的菜单内，修改“上级单位”信息。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400814" y="154781"/>
            <a:ext cx="6835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采购人管理系统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账号关联关系修改（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财政单位有权限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）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079" y="168289"/>
            <a:ext cx="455068" cy="46215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055" y="2694701"/>
            <a:ext cx="8363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二、采购人交易账号“所属预算单位” 错误修改</a:t>
            </a:r>
            <a:endParaRPr lang="en-US" altLang="zh-CN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路径：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采购人交易账号管理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采购人交易账号批量修改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第一步 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下载表格模板并填入需要修改“所属预算单位”的账号信息。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第二步 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导入填写保存完毕的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excel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表格文件。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第三步 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显示导入成功后，点击“批量修改采购人预算单位”。如有报错，按照报错提示进行修改后重新开始第二步。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42925" y="659765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数据统计：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查看采购账号具体采购完成情况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823079" y="1285617"/>
            <a:ext cx="1292860" cy="31381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、可按时间查询，分时间段查询。</a:t>
            </a: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、可搜索单位查询。</a:t>
            </a: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、可按供应商进行查询。</a:t>
            </a: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、订单编号查询。</a:t>
            </a: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40566" y="144159"/>
            <a:ext cx="455068" cy="4621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/>
          <a:srcRect t="4" b="-4"/>
          <a:stretch>
            <a:fillRect/>
          </a:stretch>
        </p:blipFill>
        <p:spPr>
          <a:xfrm>
            <a:off x="469020" y="502822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419229" y="147796"/>
            <a:ext cx="4221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采购人管理系统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-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常用功能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统计报表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1430"/>
            <a:ext cx="7690518" cy="34665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4" y="947742"/>
            <a:ext cx="9144000" cy="3881438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2555776" y="3363838"/>
            <a:ext cx="720090" cy="3600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69265" y="513080"/>
            <a:ext cx="726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统计报表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所属及下级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查看账号及采购进度情况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40566" y="144159"/>
            <a:ext cx="455068" cy="4621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t="4" b="-4"/>
          <a:stretch>
            <a:fillRect/>
          </a:stretch>
        </p:blipFill>
        <p:spPr>
          <a:xfrm>
            <a:off x="469020" y="502822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419229" y="147796"/>
            <a:ext cx="4256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采购人管理系统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-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常用功能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统计报表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083051"/>
            <a:ext cx="2415117" cy="203762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90" y="3395800"/>
            <a:ext cx="2010167" cy="157912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15816" cy="5164038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186090" y="762838"/>
            <a:ext cx="13696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rgbClr val="FFFFFF"/>
                </a:solidFill>
                <a:cs typeface="+mn-ea"/>
                <a:sym typeface="+mn-lt"/>
              </a:rPr>
              <a:t>目   录</a:t>
            </a:r>
            <a:endParaRPr kumimoji="1" lang="zh-CN" altLang="en-US" sz="3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8" name="TextBox 34"/>
          <p:cNvSpPr txBox="1"/>
          <p:nvPr/>
        </p:nvSpPr>
        <p:spPr>
          <a:xfrm>
            <a:off x="3765762" y="785533"/>
            <a:ext cx="5222622" cy="225973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832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平台基本情况介绍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259632" y="1491630"/>
            <a:ext cx="26642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259632" y="147246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i="1" dirty="0">
                <a:solidFill>
                  <a:srgbClr val="CE2D0F"/>
                </a:solidFill>
                <a:cs typeface="+mn-ea"/>
                <a:sym typeface="+mn-lt"/>
              </a:rPr>
              <a:t>contents</a:t>
            </a:r>
            <a:endParaRPr kumimoji="1" lang="zh-CN" altLang="en-US" sz="2800" i="1" dirty="0">
              <a:solidFill>
                <a:srgbClr val="CE2D0F"/>
              </a:solidFill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261454" y="709620"/>
            <a:ext cx="504055" cy="369332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>
                <a:solidFill>
                  <a:schemeClr val="bg1"/>
                </a:solidFill>
                <a:latin typeface="Arial Black" panose="020B0A04020102020204"/>
                <a:cs typeface="Arial Black" panose="020B0A04020102020204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 01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261454" y="1415772"/>
            <a:ext cx="504055" cy="369332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>
                <a:solidFill>
                  <a:schemeClr val="bg1"/>
                </a:solidFill>
                <a:latin typeface="Arial Black" panose="020B0A04020102020204"/>
                <a:cs typeface="Arial Black" panose="020B0A04020102020204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 02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61454" y="2056026"/>
            <a:ext cx="504055" cy="36830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>
                <a:solidFill>
                  <a:schemeClr val="bg1"/>
                </a:solidFill>
                <a:latin typeface="Arial Black" panose="020B0A04020102020204"/>
                <a:cs typeface="Arial Black" panose="020B0A04020102020204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 03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5" name="TextBox 34"/>
          <p:cNvSpPr txBox="1"/>
          <p:nvPr/>
        </p:nvSpPr>
        <p:spPr>
          <a:xfrm>
            <a:off x="3765509" y="1482278"/>
            <a:ext cx="5222875" cy="23434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latinLnBrk="1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政策解读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34"/>
          <p:cNvSpPr txBox="1"/>
          <p:nvPr/>
        </p:nvSpPr>
        <p:spPr>
          <a:xfrm>
            <a:off x="3765509" y="2105748"/>
            <a:ext cx="5222875" cy="252491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采购人管理系统常用操作介绍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4"/>
          <p:cNvSpPr txBox="1"/>
          <p:nvPr/>
        </p:nvSpPr>
        <p:spPr>
          <a:xfrm>
            <a:off x="3765762" y="2785262"/>
            <a:ext cx="5222622" cy="26762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latinLnBrk="1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年填报预留份额工作介绍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61454" y="2730616"/>
            <a:ext cx="504055" cy="369332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>
                <a:solidFill>
                  <a:schemeClr val="bg1"/>
                </a:solidFill>
                <a:latin typeface="Arial Black" panose="020B0A04020102020204"/>
                <a:cs typeface="Arial Black" panose="020B0A04020102020204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 04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61454" y="3436768"/>
            <a:ext cx="504055" cy="369332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>
                <a:solidFill>
                  <a:schemeClr val="bg1"/>
                </a:solidFill>
                <a:latin typeface="Arial Black" panose="020B0A04020102020204"/>
                <a:cs typeface="Arial Black" panose="020B0A04020102020204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 05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6" name="TextBox 34"/>
          <p:cNvSpPr txBox="1"/>
          <p:nvPr/>
        </p:nvSpPr>
        <p:spPr>
          <a:xfrm>
            <a:off x="3765509" y="3507248"/>
            <a:ext cx="5222875" cy="23434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latinLnBrk="1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832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平台采购常用操作介绍</a:t>
            </a:r>
            <a:endParaRPr lang="zh-CN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wqt\Desktop\12061423_2019050809320106700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6" b="34181"/>
          <a:stretch>
            <a:fillRect/>
          </a:stretch>
        </p:blipFill>
        <p:spPr bwMode="auto">
          <a:xfrm>
            <a:off x="-688" y="1131590"/>
            <a:ext cx="9144688" cy="24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矩形 42"/>
          <p:cNvSpPr/>
          <p:nvPr/>
        </p:nvSpPr>
        <p:spPr>
          <a:xfrm>
            <a:off x="1717535" y="2087169"/>
            <a:ext cx="2529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/>
                <a:ea typeface="微软雅黑" panose="020B0503020204020204" pitchFamily="34" charset="-122"/>
                <a:cs typeface="Arial Black" panose="020B0A04020102020204"/>
              </a:rPr>
              <a:t>PART</a:t>
            </a: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微软雅黑" panose="020B0503020204020204" pitchFamily="34" charset="-122"/>
                <a:cs typeface="Arial Black" panose="020B0A04020102020204"/>
              </a:rPr>
              <a:t> </a:t>
            </a: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/>
                <a:ea typeface="微软雅黑" panose="020B0503020204020204" pitchFamily="34" charset="-122"/>
                <a:cs typeface="Arial Black" panose="020B0A04020102020204"/>
              </a:rPr>
              <a:t>04</a:t>
            </a:r>
            <a:endParaRPr kumimoji="0" lang="en-US" altLang="zh-CN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/>
              <a:ea typeface="微软雅黑" panose="020B0503020204020204" pitchFamily="34" charset="-122"/>
              <a:cs typeface="Arial Black" panose="020B0A04020102020204"/>
            </a:endParaRPr>
          </a:p>
        </p:txBody>
      </p:sp>
      <p:sp>
        <p:nvSpPr>
          <p:cNvPr id="44" name="文本框 108"/>
          <p:cNvSpPr txBox="1"/>
          <p:nvPr/>
        </p:nvSpPr>
        <p:spPr>
          <a:xfrm>
            <a:off x="4139952" y="2142568"/>
            <a:ext cx="4474711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gradFill>
                  <a:gsLst>
                    <a:gs pos="84000">
                      <a:srgbClr val="575DB8"/>
                    </a:gs>
                    <a:gs pos="0">
                      <a:srgbClr val="FB5A99"/>
                    </a:gs>
                  </a:gsLst>
                  <a:lin ang="153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2021</a:t>
            </a:r>
            <a:r>
              <a:rPr kumimoji="0" lang="zh-CN" alt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年度填报</a:t>
            </a:r>
            <a:endParaRPr kumimoji="0" lang="en-US" altLang="zh-CN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预留份额工作介绍</a:t>
            </a:r>
            <a:endParaRPr kumimoji="0" lang="zh-CN" alt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-688" y="3756479"/>
            <a:ext cx="4572344" cy="0"/>
          </a:xfrm>
          <a:prstGeom prst="line">
            <a:avLst/>
          </a:prstGeom>
          <a:ln w="19050">
            <a:solidFill>
              <a:srgbClr val="D40F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3684471"/>
            <a:ext cx="5724816" cy="0"/>
          </a:xfrm>
          <a:prstGeom prst="line">
            <a:avLst/>
          </a:prstGeom>
          <a:ln w="28575">
            <a:solidFill>
              <a:srgbClr val="D40F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-688" y="3828487"/>
            <a:ext cx="3420560" cy="0"/>
          </a:xfrm>
          <a:prstGeom prst="line">
            <a:avLst/>
          </a:prstGeom>
          <a:ln w="12700">
            <a:solidFill>
              <a:srgbClr val="D40F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t="4" b="-4"/>
          <a:stretch>
            <a:fillRect/>
          </a:stretch>
        </p:blipFill>
        <p:spPr>
          <a:xfrm>
            <a:off x="469020" y="502822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419229" y="14779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预留份额填报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40566" y="144159"/>
            <a:ext cx="455068" cy="46215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7504" y="602769"/>
            <a:ext cx="8999472" cy="409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1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一、预留份额填报</a:t>
            </a:r>
            <a:endParaRPr lang="en-US" altLang="zh-CN" sz="1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08305" algn="just">
              <a:lnSpc>
                <a:spcPts val="3000"/>
              </a:lnSpc>
            </a:pPr>
            <a:r>
              <a:rPr lang="zh-CN" altLang="zh-CN" sz="1400" b="1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第一步</a:t>
            </a:r>
            <a:r>
              <a:rPr lang="zh-CN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 登录“</a:t>
            </a:r>
            <a:r>
              <a:rPr lang="en-US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832</a:t>
            </a:r>
            <a:r>
              <a:rPr lang="zh-CN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平台”采购人管理系统</a:t>
            </a:r>
            <a:r>
              <a:rPr lang="en-US" altLang="zh-CN" sz="1400" dirty="0"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cg.fupin832.com</a:t>
            </a:r>
            <a:r>
              <a:rPr lang="zh-CN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endParaRPr lang="zh-CN" altLang="zh-CN" sz="1400" dirty="0"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408305" algn="just">
              <a:lnSpc>
                <a:spcPts val="3000"/>
              </a:lnSpc>
            </a:pPr>
            <a:r>
              <a:rPr lang="zh-CN" altLang="zh-CN" sz="1400" b="1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第二步</a:t>
            </a:r>
            <a:r>
              <a:rPr lang="zh-CN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 点击系统首页自动弹窗中的【开始填报】按钮或首页预留份额信息填报通知中的【开始填报】按钮，填报预留份额信息。</a:t>
            </a:r>
            <a:endParaRPr lang="en-US" altLang="zh-CN" sz="1400" dirty="0">
              <a:effectLst/>
              <a:latin typeface="Times New Roman" panose="02020603050405020304" pitchFamily="18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indent="408305" algn="just">
              <a:lnSpc>
                <a:spcPts val="3000"/>
              </a:lnSpc>
            </a:pPr>
            <a:r>
              <a:rPr lang="zh-CN" altLang="zh-CN" sz="1400" b="1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第三步</a:t>
            </a:r>
            <a:r>
              <a:rPr lang="zh-CN" altLang="zh-CN" sz="14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 查阅填报步骤</a:t>
            </a:r>
            <a:r>
              <a:rPr lang="zh-CN" altLang="en-US" sz="14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endParaRPr lang="zh-CN" altLang="zh-CN" sz="1100" dirty="0"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408305" algn="just">
              <a:lnSpc>
                <a:spcPts val="3000"/>
              </a:lnSpc>
            </a:pPr>
            <a:r>
              <a:rPr lang="zh-CN" altLang="zh-CN" sz="1400" b="1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第四步</a:t>
            </a:r>
            <a:r>
              <a:rPr lang="zh-CN" altLang="zh-CN" sz="14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 填报</a:t>
            </a:r>
            <a:r>
              <a:rPr lang="en-US" altLang="zh-CN" sz="14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2021</a:t>
            </a:r>
            <a:r>
              <a:rPr lang="zh-CN" altLang="zh-CN" sz="14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年预留份额</a:t>
            </a:r>
            <a:r>
              <a:rPr lang="zh-CN" altLang="en-US" sz="14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endParaRPr lang="en-US" altLang="zh-CN" sz="1400" dirty="0">
              <a:effectLst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indent="408305" algn="just">
              <a:lnSpc>
                <a:spcPts val="3000"/>
              </a:lnSpc>
            </a:pPr>
            <a:r>
              <a:rPr lang="zh-CN" altLang="zh-CN" sz="14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进入【预留份额填报】页面后，选择有无食堂，选择“是”需填报相关信息，选择“否”，需“备注”有关情况</a:t>
            </a:r>
            <a:r>
              <a:rPr lang="zh-CN" altLang="en-US" sz="14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endParaRPr lang="zh-CN" altLang="zh-CN" sz="1100" dirty="0"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408305" algn="just">
              <a:lnSpc>
                <a:spcPts val="3000"/>
              </a:lnSpc>
            </a:pPr>
            <a:r>
              <a:rPr lang="zh-CN" altLang="en-US" sz="1400" b="1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第</a:t>
            </a:r>
            <a:r>
              <a:rPr lang="zh-CN" altLang="zh-CN" sz="1400" b="1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五步</a:t>
            </a:r>
            <a:r>
              <a:rPr lang="zh-CN" altLang="zh-CN" sz="14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 核对完善预算单位联系人信息。</a:t>
            </a:r>
            <a:endParaRPr lang="zh-CN" altLang="zh-CN" sz="1100" dirty="0"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408305" algn="just">
              <a:lnSpc>
                <a:spcPts val="3000"/>
              </a:lnSpc>
            </a:pPr>
            <a:r>
              <a:rPr lang="zh-CN" altLang="en-US" sz="1400" b="1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第</a:t>
            </a:r>
            <a:r>
              <a:rPr lang="zh-CN" altLang="en-US" sz="1400" b="1" dirty="0">
                <a:ea typeface="仿宋" panose="02010609060101010101" pitchFamily="49" charset="-122"/>
                <a:cs typeface="仿宋" panose="02010609060101010101" pitchFamily="49" charset="-122"/>
              </a:rPr>
              <a:t>六</a:t>
            </a:r>
            <a:r>
              <a:rPr lang="zh-CN" altLang="zh-CN" sz="1400" b="1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步</a:t>
            </a:r>
            <a:r>
              <a:rPr lang="en-US" altLang="zh-CN" sz="1400" b="1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 </a:t>
            </a:r>
            <a:r>
              <a:rPr lang="zh-CN" altLang="zh-CN" sz="14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确认</a:t>
            </a:r>
            <a:r>
              <a:rPr lang="en-US" altLang="zh-CN" sz="14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2021</a:t>
            </a:r>
            <a:r>
              <a:rPr lang="zh-CN" altLang="zh-CN" sz="14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年预留份额。</a:t>
            </a:r>
            <a:endParaRPr lang="en-US" altLang="zh-CN" sz="1400" dirty="0">
              <a:effectLst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indent="408305" algn="just">
              <a:lnSpc>
                <a:spcPts val="3000"/>
              </a:lnSpc>
            </a:pPr>
            <a:r>
              <a:rPr lang="zh-CN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信息核对无误后，点击【确认】按钮提交。</a:t>
            </a:r>
            <a:endParaRPr lang="zh-CN" altLang="zh-CN" sz="1400" dirty="0"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t="4" b="-4"/>
          <a:stretch>
            <a:fillRect/>
          </a:stretch>
        </p:blipFill>
        <p:spPr>
          <a:xfrm>
            <a:off x="469020" y="502822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419229" y="14779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预留份额及联系人信息修改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40566" y="144159"/>
            <a:ext cx="455068" cy="46215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7504" y="602769"/>
            <a:ext cx="8999472" cy="2729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6400" algn="just">
              <a:lnSpc>
                <a:spcPts val="3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二、预留份额及联系人信息修改</a:t>
            </a:r>
            <a:endParaRPr lang="zh-CN" altLang="en-US" sz="1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06400" algn="just">
              <a:lnSpc>
                <a:spcPts val="3000"/>
              </a:lnSpc>
            </a:pPr>
            <a:r>
              <a:rPr lang="zh-CN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预算单位提交预留份额信息后</a:t>
            </a:r>
            <a:r>
              <a:rPr lang="en-US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,</a:t>
            </a:r>
            <a:r>
              <a:rPr lang="zh-CN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未被上级单位确认或被上级单位退回的，预算单位可通过系统自行修改。</a:t>
            </a:r>
            <a:endParaRPr lang="en-US" altLang="zh-CN" sz="1400" dirty="0">
              <a:effectLst/>
              <a:latin typeface="Times New Roman" panose="02020603050405020304" pitchFamily="18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indent="406400" algn="just">
              <a:lnSpc>
                <a:spcPts val="3000"/>
              </a:lnSpc>
            </a:pPr>
            <a:r>
              <a:rPr lang="zh-CN" altLang="zh-CN" sz="1400" b="1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第一步</a:t>
            </a:r>
            <a:r>
              <a:rPr lang="zh-CN" altLang="zh-CN" sz="14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 点击系统首页预留份额填报说明中的【修改预留份额】按钮，修改预留份额。</a:t>
            </a:r>
            <a:endParaRPr lang="en-US" altLang="zh-CN" sz="1400" dirty="0">
              <a:effectLst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indent="406400" algn="just">
              <a:lnSpc>
                <a:spcPts val="3000"/>
              </a:lnSpc>
            </a:pPr>
            <a:r>
              <a:rPr lang="zh-CN" altLang="zh-CN" sz="1400" b="1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第二步 </a:t>
            </a:r>
            <a:r>
              <a:rPr lang="zh-CN" altLang="zh-CN" sz="14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修改</a:t>
            </a:r>
            <a:r>
              <a:rPr lang="en-US" altLang="zh-CN" sz="14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2021</a:t>
            </a:r>
            <a:r>
              <a:rPr lang="zh-CN" altLang="zh-CN" sz="14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年预留份额。</a:t>
            </a:r>
            <a:endParaRPr lang="zh-CN" altLang="zh-CN" sz="1400" dirty="0"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408305" algn="just">
              <a:lnSpc>
                <a:spcPts val="3000"/>
              </a:lnSpc>
            </a:pPr>
            <a:r>
              <a:rPr lang="zh-CN" altLang="zh-CN" sz="1400" b="1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第三步 </a:t>
            </a:r>
            <a:r>
              <a:rPr lang="zh-CN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核对修改后的</a:t>
            </a:r>
            <a:r>
              <a:rPr lang="en-US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2021</a:t>
            </a:r>
            <a:r>
              <a:rPr lang="zh-CN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年预留份额。</a:t>
            </a:r>
            <a:endParaRPr lang="en-US" altLang="zh-CN" sz="1400" dirty="0">
              <a:effectLst/>
              <a:latin typeface="Times New Roman" panose="02020603050405020304" pitchFamily="18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indent="408305" algn="just">
              <a:lnSpc>
                <a:spcPts val="3000"/>
              </a:lnSpc>
            </a:pPr>
            <a:r>
              <a:rPr lang="zh-CN" altLang="en-US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修</a:t>
            </a:r>
            <a:r>
              <a:rPr lang="zh-CN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改后的预留份额信息核对无误后，点击【确认】按钮提交。</a:t>
            </a:r>
            <a:endParaRPr lang="zh-CN" altLang="zh-CN" sz="1400" dirty="0"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406400" algn="just">
              <a:lnSpc>
                <a:spcPts val="3000"/>
              </a:lnSpc>
            </a:pPr>
            <a:r>
              <a:rPr lang="zh-CN" altLang="zh-CN" sz="1400" b="1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注：</a:t>
            </a:r>
            <a:r>
              <a:rPr lang="zh-CN" altLang="zh-CN" sz="1400" dirty="0">
                <a:effectLst/>
                <a:ea typeface="仿宋" panose="02010609060101010101" pitchFamily="49" charset="-122"/>
                <a:cs typeface="仿宋" panose="02010609060101010101" pitchFamily="49" charset="-122"/>
              </a:rPr>
              <a:t>如需修改预算单位联系人信息，可登录采购人管理系统，在页面右上角“个人中心”进行修改。</a:t>
            </a:r>
            <a:endParaRPr lang="zh-CN" altLang="zh-CN" sz="1400" dirty="0"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t="4" b="-4"/>
          <a:stretch>
            <a:fillRect/>
          </a:stretch>
        </p:blipFill>
        <p:spPr>
          <a:xfrm>
            <a:off x="469020" y="502822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419229" y="14779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预留份额确认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40566" y="144159"/>
            <a:ext cx="455068" cy="46215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7504" y="602769"/>
            <a:ext cx="8999472" cy="2318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8305" algn="just">
              <a:lnSpc>
                <a:spcPts val="22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三、预留份额确认</a:t>
            </a:r>
            <a:endParaRPr lang="en-US" altLang="zh-CN" sz="1400" b="1" dirty="0">
              <a:effectLst/>
              <a:latin typeface="Times New Roman" panose="02020603050405020304" pitchFamily="18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indent="408305" algn="just">
              <a:lnSpc>
                <a:spcPts val="2200"/>
              </a:lnSpc>
            </a:pPr>
            <a:r>
              <a:rPr lang="zh-CN" altLang="zh-CN" sz="1400" b="1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第一步</a:t>
            </a:r>
            <a:r>
              <a:rPr lang="zh-CN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 进入预留份额确认页面。</a:t>
            </a:r>
            <a:endParaRPr lang="zh-CN" altLang="zh-CN" sz="1400" dirty="0"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406400" algn="just">
              <a:lnSpc>
                <a:spcPts val="2200"/>
              </a:lnSpc>
            </a:pPr>
            <a:r>
              <a:rPr lang="zh-CN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登录采购人管理系统，通过左侧菜单进入【预留份额管理】——【预留份额确认】页面。</a:t>
            </a:r>
            <a:endParaRPr lang="en-US" altLang="zh-CN" sz="1400" dirty="0">
              <a:effectLst/>
              <a:latin typeface="Times New Roman" panose="02020603050405020304" pitchFamily="18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indent="408305" algn="just">
              <a:lnSpc>
                <a:spcPts val="2200"/>
              </a:lnSpc>
            </a:pPr>
            <a:r>
              <a:rPr lang="zh-CN" altLang="en-US" sz="1400" b="1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第</a:t>
            </a:r>
            <a:r>
              <a:rPr lang="zh-CN" altLang="zh-CN" sz="1400" b="1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二步 </a:t>
            </a:r>
            <a:r>
              <a:rPr lang="zh-CN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确认预留份额。</a:t>
            </a:r>
            <a:endParaRPr lang="zh-CN" altLang="zh-CN" sz="1400" dirty="0"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406400" algn="just">
              <a:lnSpc>
                <a:spcPts val="2200"/>
              </a:lnSpc>
            </a:pPr>
            <a:r>
              <a:rPr lang="zh-CN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进入【预留份额确认】页面后，列表中展示的为待确认的预算单位。</a:t>
            </a:r>
            <a:endParaRPr lang="en-US" altLang="zh-CN" sz="1400" dirty="0">
              <a:effectLst/>
              <a:latin typeface="Times New Roman" panose="02020603050405020304" pitchFamily="18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indent="406400" algn="just">
              <a:lnSpc>
                <a:spcPts val="2200"/>
              </a:lnSpc>
            </a:pPr>
            <a:r>
              <a:rPr lang="zh-CN" altLang="en-US" sz="1400" dirty="0"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预留</a:t>
            </a:r>
            <a:r>
              <a:rPr lang="zh-CN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份额填报无误的，点击【确认】按钮。</a:t>
            </a:r>
            <a:endParaRPr lang="zh-CN" altLang="zh-CN" sz="1400" dirty="0"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406400" algn="just">
              <a:lnSpc>
                <a:spcPts val="2200"/>
              </a:lnSpc>
            </a:pPr>
            <a:r>
              <a:rPr lang="zh-CN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预留份额填报有误的，点击【退回】按钮。</a:t>
            </a:r>
            <a:endParaRPr lang="en-US" altLang="zh-CN" sz="1400" b="1" dirty="0">
              <a:effectLst/>
              <a:latin typeface="Times New Roman" panose="02020603050405020304" pitchFamily="18" charset="0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indent="408305" algn="just">
              <a:lnSpc>
                <a:spcPts val="2200"/>
              </a:lnSpc>
            </a:pPr>
            <a:r>
              <a:rPr lang="zh-CN" altLang="zh-CN" sz="1400" b="1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注：</a:t>
            </a:r>
            <a:r>
              <a:rPr lang="zh-CN" altLang="zh-CN" sz="14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仿宋" panose="02010609060101010101" pitchFamily="49" charset="-122"/>
              </a:rPr>
              <a:t>系统将以短信方式通知被退回的预算单位。</a:t>
            </a:r>
            <a:endParaRPr lang="zh-CN" altLang="zh-CN" sz="1400" dirty="0"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8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0004"/>
            <a:ext cx="9144000" cy="221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wqt\Desktop\12061423_2019050809320106700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6" b="34181"/>
          <a:stretch>
            <a:fillRect/>
          </a:stretch>
        </p:blipFill>
        <p:spPr bwMode="auto">
          <a:xfrm>
            <a:off x="-688" y="1131590"/>
            <a:ext cx="9144688" cy="24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矩形 42"/>
          <p:cNvSpPr/>
          <p:nvPr/>
        </p:nvSpPr>
        <p:spPr>
          <a:xfrm>
            <a:off x="1717535" y="2087169"/>
            <a:ext cx="2529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/>
                <a:ea typeface="微软雅黑" panose="020B0503020204020204" pitchFamily="34" charset="-122"/>
                <a:cs typeface="Arial Black" panose="020B0A04020102020204"/>
              </a:rPr>
              <a:t>PART</a:t>
            </a: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微软雅黑" panose="020B0503020204020204" pitchFamily="34" charset="-122"/>
                <a:cs typeface="Arial Black" panose="020B0A04020102020204"/>
              </a:rPr>
              <a:t> </a:t>
            </a: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/>
                <a:ea typeface="微软雅黑" panose="020B0503020204020204" pitchFamily="34" charset="-122"/>
                <a:cs typeface="Arial Black" panose="020B0A04020102020204"/>
              </a:rPr>
              <a:t>05</a:t>
            </a:r>
            <a:endParaRPr kumimoji="0" lang="en-US" altLang="zh-CN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/>
              <a:ea typeface="微软雅黑" panose="020B0503020204020204" pitchFamily="34" charset="-122"/>
              <a:cs typeface="Arial Black" panose="020B0A04020102020204"/>
            </a:endParaRPr>
          </a:p>
        </p:txBody>
      </p:sp>
      <p:sp>
        <p:nvSpPr>
          <p:cNvPr id="44" name="文本框 108"/>
          <p:cNvSpPr txBox="1"/>
          <p:nvPr/>
        </p:nvSpPr>
        <p:spPr>
          <a:xfrm>
            <a:off x="4139952" y="2142568"/>
            <a:ext cx="4474711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gradFill>
                  <a:gsLst>
                    <a:gs pos="84000">
                      <a:srgbClr val="575DB8"/>
                    </a:gs>
                    <a:gs pos="0">
                      <a:srgbClr val="FB5A99"/>
                    </a:gs>
                  </a:gsLst>
                  <a:lin ang="153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832</a:t>
            </a:r>
            <a:r>
              <a:rPr kumimoji="0" lang="zh-CN" alt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平台采购</a:t>
            </a:r>
            <a:endParaRPr kumimoji="0" lang="en-US" altLang="zh-CN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常用操作介绍</a:t>
            </a:r>
            <a:endParaRPr kumimoji="0" lang="zh-CN" alt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-688" y="3756479"/>
            <a:ext cx="4572344" cy="0"/>
          </a:xfrm>
          <a:prstGeom prst="line">
            <a:avLst/>
          </a:prstGeom>
          <a:ln w="19050">
            <a:solidFill>
              <a:srgbClr val="D40F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3684471"/>
            <a:ext cx="5724816" cy="0"/>
          </a:xfrm>
          <a:prstGeom prst="line">
            <a:avLst/>
          </a:prstGeom>
          <a:ln w="28575">
            <a:solidFill>
              <a:srgbClr val="D40F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-688" y="3828487"/>
            <a:ext cx="3420560" cy="0"/>
          </a:xfrm>
          <a:prstGeom prst="line">
            <a:avLst/>
          </a:prstGeom>
          <a:ln w="12700">
            <a:solidFill>
              <a:srgbClr val="D40F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0179" y="155416"/>
            <a:ext cx="3374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平台采购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-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采购人权利和义务</a:t>
            </a:r>
            <a:endParaRPr kumimoji="1"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5220335" y="1564005"/>
            <a:ext cx="491490" cy="11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75580" y="1762760"/>
            <a:ext cx="491490" cy="11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75615" y="937895"/>
            <a:ext cx="5382260" cy="29627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采购人要对采购执行操作人员做好内部管理，在交易过程中使用在平台认证的电子签章进行签约，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采购人对采购行为负责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采购人采购贫困地区农副产品要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质优价廉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竞争择优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的原则。</a:t>
            </a:r>
            <a:endParaRPr 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采购人应当依照合同约定及时支付货款，不得拖欠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。未完成支付或通过“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832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平台”以外其他渠道采购的，不计入本单位平台年度采购总额。</a:t>
            </a:r>
            <a:endParaRPr 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259195" y="1864360"/>
            <a:ext cx="1988820" cy="179324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 lim="800000"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  <p:pic>
        <p:nvPicPr>
          <p:cNvPr id="22" name="图片 21" descr="3504155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2573" y="2119948"/>
            <a:ext cx="1282065" cy="12820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8"/>
          <p:cNvSpPr txBox="1"/>
          <p:nvPr/>
        </p:nvSpPr>
        <p:spPr>
          <a:xfrm>
            <a:off x="410056" y="771550"/>
            <a:ext cx="827928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gradFill>
                  <a:gsLst>
                    <a:gs pos="84000">
                      <a:srgbClr val="575DB8"/>
                    </a:gs>
                    <a:gs pos="0">
                      <a:srgbClr val="FB5A99"/>
                    </a:gs>
                  </a:gsLst>
                  <a:lin ang="153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>
              <a:defRPr/>
            </a:pPr>
            <a:endParaRPr kumimoji="0" lang="zh-CN" altLang="en-US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99852" y="948134"/>
            <a:ext cx="8834624" cy="51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832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平台支持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线上支付结算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线下支付结算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9732" y="2139702"/>
            <a:ext cx="2520280" cy="99711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线上支付结算</a:t>
            </a:r>
            <a:endParaRPr lang="zh-CN" altLang="en-US" sz="2800" dirty="0">
              <a:solidFill>
                <a:srgbClr val="C050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98044" y="2139702"/>
            <a:ext cx="3886324" cy="9971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采购人通过银行通道、第三方支付通道，向平台支付订单货款。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832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平台企业网银支付。</a:t>
            </a:r>
            <a:endParaRPr lang="zh-CN" altLang="en-US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9732" y="3507854"/>
            <a:ext cx="2520280" cy="99711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线下支付结算</a:t>
            </a:r>
            <a:endParaRPr lang="zh-CN" altLang="en-US" sz="2800" dirty="0">
              <a:solidFill>
                <a:srgbClr val="C050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98044" y="3507854"/>
            <a:ext cx="3886324" cy="9971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采购人通过线下转账至供应商收款账户，并及时将汇款信息上传至平台</a:t>
            </a:r>
            <a:endParaRPr lang="zh-CN" altLang="en-US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400050" y="155575"/>
            <a:ext cx="5086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平台采购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-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结算方式</a:t>
            </a:r>
            <a:endParaRPr kumimoji="1"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0179" y="155416"/>
            <a:ext cx="2348720" cy="399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平台采购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交易模式</a:t>
            </a:r>
            <a:endParaRPr kumimoji="1"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5"/>
            <a:ext cx="455068" cy="462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4" b="-4"/>
          <a:stretch>
            <a:fillRect/>
          </a:stretch>
        </p:blipFill>
        <p:spPr>
          <a:xfrm>
            <a:off x="475370" y="509808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5220335" y="1205230"/>
            <a:ext cx="491490" cy="11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75580" y="1403986"/>
            <a:ext cx="491490" cy="11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Oval 3"/>
          <p:cNvSpPr/>
          <p:nvPr/>
        </p:nvSpPr>
        <p:spPr>
          <a:xfrm>
            <a:off x="461793" y="882867"/>
            <a:ext cx="3743325" cy="3743325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Oval 3"/>
          <p:cNvSpPr/>
          <p:nvPr/>
        </p:nvSpPr>
        <p:spPr>
          <a:xfrm>
            <a:off x="4797454" y="882867"/>
            <a:ext cx="3743325" cy="3743325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rgbClr val="E80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406991" y="1482306"/>
            <a:ext cx="2475309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直购</a:t>
            </a:r>
            <a:endParaRPr lang="zh-CN" altLang="en-US" sz="32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38810" y="2226310"/>
            <a:ext cx="3371850" cy="142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指采购人根据采购需求，在平台上直接选择商品和供应商的采购行为。</a:t>
            </a:r>
            <a:endParaRPr lang="en-US" altLang="en-US" sz="2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81" y="1403803"/>
            <a:ext cx="740569" cy="7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5790237" y="1482306"/>
            <a:ext cx="2475309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竞购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558" y="1401438"/>
            <a:ext cx="740729" cy="745301"/>
          </a:xfrm>
          <a:prstGeom prst="rect">
            <a:avLst/>
          </a:prstGeom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902835" y="2226310"/>
            <a:ext cx="3638550" cy="142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指采购人根据采购需求在线发布竞购单，供应商在线响应，采供双方协商的交易行为。</a:t>
            </a:r>
            <a:endParaRPr lang="en-US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6" y="4785360"/>
            <a:ext cx="9142730" cy="2463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注：交易过程中，平台不收取佣金。订单支付过程中发生的通道费等第三方费用由供应商自行承担，平台代为收取，并从供应商交易货款中直接扣除。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0179" y="155416"/>
            <a:ext cx="4414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平台采购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直购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先款后货和先货后款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11" name="AutoShape 1"/>
          <p:cNvSpPr/>
          <p:nvPr/>
        </p:nvSpPr>
        <p:spPr bwMode="auto">
          <a:xfrm>
            <a:off x="467043" y="981075"/>
            <a:ext cx="8213725" cy="16630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00000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267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6345" y="1577975"/>
            <a:ext cx="197993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先</a:t>
            </a:r>
            <a:r>
              <a:rPr lang="zh-CN" altLang="zh-CN" sz="36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款</a:t>
            </a:r>
            <a:r>
              <a:rPr lang="zh-CN" altLang="zh-CN" sz="3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后货</a:t>
            </a:r>
            <a:endParaRPr lang="zh-CN" altLang="zh-CN" sz="3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5931535" y="1577975"/>
            <a:ext cx="189547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先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货</a:t>
            </a:r>
            <a:r>
              <a:rPr lang="zh-CN" altLang="en-US" sz="3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后款</a:t>
            </a:r>
            <a:endParaRPr lang="zh-CN" altLang="en-US" sz="3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19"/>
          <p:cNvSpPr txBox="1"/>
          <p:nvPr/>
        </p:nvSpPr>
        <p:spPr bwMode="auto">
          <a:xfrm>
            <a:off x="467043" y="2852420"/>
            <a:ext cx="3186430" cy="9922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1.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填写订单信息后直接签合同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7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2.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签订合同后采购人支付货款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70000"/>
              </a:lnSpc>
            </a:pP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3.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采购人支付货款后发货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8415"/>
          <a:stretch>
            <a:fillRect/>
          </a:stretch>
        </p:blipFill>
        <p:spPr>
          <a:xfrm>
            <a:off x="3263265" y="742315"/>
            <a:ext cx="2621280" cy="395732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3749358" y="1321118"/>
            <a:ext cx="164909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endParaRPr lang="zh-CN" altLang="en-US" sz="8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</a:t>
            </a:r>
            <a:endParaRPr lang="zh-CN" altLang="en-US" sz="8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19"/>
          <p:cNvSpPr txBox="1"/>
          <p:nvPr/>
        </p:nvSpPr>
        <p:spPr bwMode="auto">
          <a:xfrm>
            <a:off x="5521008" y="2852420"/>
            <a:ext cx="3159760" cy="9922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1.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填写订单信息后部分商品需缴纳保证金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7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2.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采购人验货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/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验票后支付货款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7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3.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供应商发货后支付货款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0179" y="155416"/>
            <a:ext cx="2348720" cy="399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采购准备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用户登录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5"/>
            <a:ext cx="455068" cy="462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4" b="-4"/>
          <a:stretch>
            <a:fillRect/>
          </a:stretch>
        </p:blipFill>
        <p:spPr>
          <a:xfrm>
            <a:off x="475370" y="509808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7029450" y="665481"/>
            <a:ext cx="1910080" cy="4214680"/>
          </a:xfrm>
          <a:prstGeom prst="rect">
            <a:avLst/>
          </a:prstGeom>
          <a:noFill/>
          <a:ln>
            <a:solidFill>
              <a:srgbClr val="F904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用户名：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通过管理系统导入的是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CG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开头的账号，自行注册的直接登录。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注意区分大小写，点击眼睛按钮，密码支持查看输入，如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密码忘记，点找回密码。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验证码：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无需大小写，验证码刷新较快，先点击验证码再对应输入。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平台指南：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新手上路、交易流程等可供查阅。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87824" y="138330"/>
            <a:ext cx="206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www.fupin832.com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75521" y="1448752"/>
            <a:ext cx="469583" cy="30008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350">
                <a:solidFill>
                  <a:srgbClr val="FFFFFF"/>
                </a:solidFill>
              </a:rPr>
              <a:t>❶</a:t>
            </a:r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46" y="572447"/>
            <a:ext cx="6238875" cy="4329589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266432" y="1417314"/>
            <a:ext cx="6782753" cy="2212658"/>
            <a:chOff x="463" y="2789"/>
            <a:chExt cx="14242" cy="4646"/>
          </a:xfrm>
        </p:grpSpPr>
        <p:sp>
          <p:nvSpPr>
            <p:cNvPr id="36" name="文本框 35"/>
            <p:cNvSpPr txBox="1"/>
            <p:nvPr/>
          </p:nvSpPr>
          <p:spPr>
            <a:xfrm>
              <a:off x="12414" y="2789"/>
              <a:ext cx="2185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rgbClr val="E300EB"/>
                  </a:solidFill>
                </a:rPr>
                <a:t>❶用户名</a:t>
              </a:r>
              <a:endParaRPr lang="zh-CN" altLang="en-US" sz="1050" dirty="0">
                <a:solidFill>
                  <a:srgbClr val="E300EB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2414" y="3272"/>
              <a:ext cx="2034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rgbClr val="E300EB"/>
                  </a:solidFill>
                </a:rPr>
                <a:t>❷密码</a:t>
              </a:r>
              <a:endParaRPr lang="zh-CN" altLang="en-US" sz="1050" dirty="0">
                <a:solidFill>
                  <a:srgbClr val="E300EB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2414" y="3755"/>
              <a:ext cx="2291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>
                  <a:solidFill>
                    <a:srgbClr val="E300EB"/>
                  </a:solidFill>
                </a:rPr>
                <a:t>❸验证码</a:t>
              </a:r>
              <a:endParaRPr lang="zh-CN" altLang="en-US" sz="1050">
                <a:solidFill>
                  <a:srgbClr val="E300EB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705" y="5319"/>
              <a:ext cx="3000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E300EB"/>
                  </a:solidFill>
                </a:rPr>
                <a:t>❹忘记密码可找回</a:t>
              </a:r>
              <a:endParaRPr lang="zh-CN" altLang="en-US" sz="1200" dirty="0">
                <a:solidFill>
                  <a:srgbClr val="E300EB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2414" y="6449"/>
              <a:ext cx="1692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50" dirty="0">
                  <a:solidFill>
                    <a:srgbClr val="E300EB"/>
                  </a:solidFill>
                </a:rPr>
                <a:t>❺查阅</a:t>
              </a:r>
              <a:endParaRPr lang="zh-CN" altLang="en-US" sz="1350" dirty="0">
                <a:solidFill>
                  <a:srgbClr val="E300EB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63" y="6042"/>
              <a:ext cx="11951" cy="1393"/>
            </a:xfrm>
            <a:prstGeom prst="rect">
              <a:avLst/>
            </a:prstGeom>
            <a:noFill/>
            <a:ln w="28575" cmpd="sng">
              <a:solidFill>
                <a:srgbClr val="E300EB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wqt\Desktop\12061423_2019050809320106700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6" b="34181"/>
          <a:stretch>
            <a:fillRect/>
          </a:stretch>
        </p:blipFill>
        <p:spPr bwMode="auto">
          <a:xfrm>
            <a:off x="-688" y="1131590"/>
            <a:ext cx="9144688" cy="24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矩形 42"/>
          <p:cNvSpPr/>
          <p:nvPr/>
        </p:nvSpPr>
        <p:spPr>
          <a:xfrm>
            <a:off x="1722697" y="2087169"/>
            <a:ext cx="2519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/>
                <a:ea typeface="微软雅黑" panose="020B0503020204020204" pitchFamily="34" charset="-122"/>
                <a:cs typeface="Arial Black" panose="020B0A04020102020204"/>
              </a:rPr>
              <a:t>PART</a:t>
            </a: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微软雅黑" panose="020B0503020204020204" pitchFamily="34" charset="-122"/>
                <a:cs typeface="Arial Black" panose="020B0A04020102020204"/>
              </a:rPr>
              <a:t> </a:t>
            </a: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/>
                <a:ea typeface="微软雅黑" panose="020B0503020204020204" pitchFamily="34" charset="-122"/>
                <a:cs typeface="Arial Black" panose="020B0A04020102020204"/>
              </a:rPr>
              <a:t>01</a:t>
            </a:r>
            <a:endParaRPr kumimoji="0" lang="en-US" altLang="zh-CN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/>
              <a:ea typeface="微软雅黑" panose="020B0503020204020204" pitchFamily="34" charset="-122"/>
              <a:cs typeface="Arial Black" panose="020B0A04020102020204"/>
            </a:endParaRPr>
          </a:p>
        </p:txBody>
      </p:sp>
      <p:sp>
        <p:nvSpPr>
          <p:cNvPr id="44" name="文本框 108"/>
          <p:cNvSpPr txBox="1"/>
          <p:nvPr/>
        </p:nvSpPr>
        <p:spPr>
          <a:xfrm>
            <a:off x="4075564" y="2142569"/>
            <a:ext cx="4096836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gradFill>
                  <a:gsLst>
                    <a:gs pos="84000">
                      <a:srgbClr val="575DB8"/>
                    </a:gs>
                    <a:gs pos="0">
                      <a:srgbClr val="FB5A99"/>
                    </a:gs>
                  </a:gsLst>
                  <a:lin ang="153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dirty="0">
                <a:solidFill>
                  <a:schemeClr val="bg1"/>
                </a:solidFill>
                <a:sym typeface="+mn-ea"/>
              </a:rPr>
              <a:t>832</a:t>
            </a:r>
            <a:r>
              <a:rPr lang="zh-CN" altLang="en-US" sz="3600" dirty="0">
                <a:solidFill>
                  <a:schemeClr val="bg1"/>
                </a:solidFill>
                <a:sym typeface="+mn-ea"/>
              </a:rPr>
              <a:t>平台</a:t>
            </a:r>
            <a:endParaRPr lang="en-US" altLang="zh-CN" sz="3600" dirty="0">
              <a:solidFill>
                <a:schemeClr val="bg1"/>
              </a:solidFill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基本情况介绍</a:t>
            </a:r>
            <a:endParaRPr kumimoji="0" lang="zh-CN" alt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688" y="3756479"/>
            <a:ext cx="4572344" cy="0"/>
          </a:xfrm>
          <a:prstGeom prst="line">
            <a:avLst/>
          </a:prstGeom>
          <a:ln w="19050">
            <a:solidFill>
              <a:srgbClr val="D40F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3684471"/>
            <a:ext cx="5724816" cy="0"/>
          </a:xfrm>
          <a:prstGeom prst="line">
            <a:avLst/>
          </a:prstGeom>
          <a:ln w="28575">
            <a:solidFill>
              <a:srgbClr val="D40F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-688" y="3828487"/>
            <a:ext cx="3420560" cy="0"/>
          </a:xfrm>
          <a:prstGeom prst="line">
            <a:avLst/>
          </a:prstGeom>
          <a:ln w="12700">
            <a:solidFill>
              <a:srgbClr val="D40F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7959" y="154782"/>
            <a:ext cx="2348720" cy="399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采购准备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完善信息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5"/>
            <a:ext cx="455068" cy="462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4" b="-4"/>
          <a:stretch>
            <a:fillRect/>
          </a:stretch>
        </p:blipFill>
        <p:spPr>
          <a:xfrm>
            <a:off x="475370" y="509808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6979285" y="665481"/>
            <a:ext cx="1960245" cy="4214680"/>
          </a:xfrm>
          <a:prstGeom prst="rect">
            <a:avLst/>
          </a:prstGeom>
          <a:noFill/>
          <a:ln>
            <a:solidFill>
              <a:srgbClr val="F904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需要带红章的电子合同则需要完善信息-审核通过-实名认证-启动（一般几分钟认证完成）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※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均需要填写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采购人类型：统一信用代码证书上单位类型是什么就选择什么，其他一般指企业。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所属预算单位：需关联正确，否则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扶贫数据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无法计入本单位，预算单位采购账号所属预算单位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一般填自己单位，外包食堂填所挂靠的预算单位。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20335" y="1564006"/>
            <a:ext cx="491490" cy="11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75580" y="1762761"/>
            <a:ext cx="491490" cy="11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12642826618590528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8960" y="665481"/>
            <a:ext cx="5501005" cy="408495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0179" y="155416"/>
            <a:ext cx="3608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采购准备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实名认证</a:t>
            </a:r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&amp;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电子签章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7162800" y="1793875"/>
            <a:ext cx="1602740" cy="1476375"/>
          </a:xfrm>
          <a:prstGeom prst="rect">
            <a:avLst/>
          </a:prstGeom>
          <a:noFill/>
          <a:ln>
            <a:solidFill>
              <a:srgbClr val="F904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实名认证</a:t>
            </a:r>
            <a:r>
              <a:rPr kumimoji="1"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&amp;</a:t>
            </a:r>
            <a:r>
              <a:rPr kumimoji="1"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电子签章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实名认证后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需要点击开启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96" y="623850"/>
            <a:ext cx="6604194" cy="425215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0179" y="155416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商品查询</a:t>
            </a:r>
            <a:endParaRPr kumimoji="1"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7276465" y="663575"/>
            <a:ext cx="1412875" cy="4246245"/>
          </a:xfrm>
          <a:prstGeom prst="rect">
            <a:avLst/>
          </a:prstGeom>
          <a:noFill/>
          <a:ln>
            <a:solidFill>
              <a:srgbClr val="F904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通过关键词在搜索框内搜索，根据关键词查询商品相关的信息。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类目查询：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通过商品类目导航，搜索符合统一标准的商品类目，快速筛选所需商品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活动专区：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平台推出的活动，进入活动专区，查询质优价廉的好货。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20335" y="1564005"/>
            <a:ext cx="491490" cy="11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75580" y="1762760"/>
            <a:ext cx="491490" cy="11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628015"/>
            <a:ext cx="6694170" cy="4317365"/>
          </a:xfrm>
          <a:prstGeom prst="rect">
            <a:avLst/>
          </a:prstGeom>
          <a:ln>
            <a:solidFill>
              <a:srgbClr val="F804D8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箭头连接符 13"/>
          <p:cNvCxnSpPr/>
          <p:nvPr/>
        </p:nvCxnSpPr>
        <p:spPr>
          <a:xfrm>
            <a:off x="8604885" y="1925003"/>
            <a:ext cx="0" cy="1871027"/>
          </a:xfrm>
          <a:prstGeom prst="straightConnector1">
            <a:avLst/>
          </a:prstGeom>
          <a:ln w="31750">
            <a:solidFill>
              <a:srgbClr val="FFC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>
            <a:off x="8265160" y="1925003"/>
            <a:ext cx="339725" cy="8890"/>
          </a:xfrm>
          <a:prstGeom prst="straightConnector1">
            <a:avLst/>
          </a:prstGeom>
          <a:ln w="31750" cmpd="sng">
            <a:solidFill>
              <a:srgbClr val="FFC000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stCxn id="53" idx="3"/>
            <a:endCxn id="27" idx="2"/>
          </p:cNvCxnSpPr>
          <p:nvPr/>
        </p:nvCxnSpPr>
        <p:spPr>
          <a:xfrm flipV="1">
            <a:off x="7521575" y="2161858"/>
            <a:ext cx="445135" cy="408940"/>
          </a:xfrm>
          <a:prstGeom prst="straightConnector1">
            <a:avLst/>
          </a:prstGeom>
          <a:ln w="31750" cmpd="sng">
            <a:solidFill>
              <a:srgbClr val="FFC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51" idx="3"/>
            <a:endCxn id="27" idx="0"/>
          </p:cNvCxnSpPr>
          <p:nvPr/>
        </p:nvCxnSpPr>
        <p:spPr>
          <a:xfrm>
            <a:off x="7521575" y="1262698"/>
            <a:ext cx="445135" cy="425450"/>
          </a:xfrm>
          <a:prstGeom prst="straightConnector1">
            <a:avLst/>
          </a:prstGeom>
          <a:ln w="31750" cmpd="sng">
            <a:solidFill>
              <a:srgbClr val="FFC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53" idx="1"/>
            <a:endCxn id="54" idx="3"/>
          </p:cNvCxnSpPr>
          <p:nvPr/>
        </p:nvCxnSpPr>
        <p:spPr>
          <a:xfrm flipH="1">
            <a:off x="6113780" y="2570798"/>
            <a:ext cx="382905" cy="0"/>
          </a:xfrm>
          <a:prstGeom prst="straightConnector1">
            <a:avLst/>
          </a:prstGeom>
          <a:ln w="28575" cmpd="sng">
            <a:solidFill>
              <a:srgbClr val="FFC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>
            <a:stCxn id="51" idx="1"/>
            <a:endCxn id="50" idx="3"/>
          </p:cNvCxnSpPr>
          <p:nvPr/>
        </p:nvCxnSpPr>
        <p:spPr>
          <a:xfrm flipH="1">
            <a:off x="6113780" y="1262698"/>
            <a:ext cx="302260" cy="0"/>
          </a:xfrm>
          <a:prstGeom prst="straightConnector1">
            <a:avLst/>
          </a:prstGeom>
          <a:ln w="28575" cmpd="sng">
            <a:solidFill>
              <a:srgbClr val="FFC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54" idx="1"/>
            <a:endCxn id="24" idx="2"/>
          </p:cNvCxnSpPr>
          <p:nvPr/>
        </p:nvCxnSpPr>
        <p:spPr>
          <a:xfrm flipH="1" flipV="1">
            <a:off x="4871720" y="2161858"/>
            <a:ext cx="377190" cy="408940"/>
          </a:xfrm>
          <a:prstGeom prst="straightConnector1">
            <a:avLst/>
          </a:prstGeom>
          <a:ln w="31750" cmpd="sng">
            <a:solidFill>
              <a:srgbClr val="FFC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50" idx="1"/>
            <a:endCxn id="24" idx="0"/>
          </p:cNvCxnSpPr>
          <p:nvPr/>
        </p:nvCxnSpPr>
        <p:spPr>
          <a:xfrm flipH="1">
            <a:off x="4871720" y="1262698"/>
            <a:ext cx="377190" cy="425450"/>
          </a:xfrm>
          <a:prstGeom prst="straightConnector1">
            <a:avLst/>
          </a:prstGeom>
          <a:ln w="31750" cmpd="sng">
            <a:solidFill>
              <a:srgbClr val="FFC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0179" y="155416"/>
            <a:ext cx="3486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商品交易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直购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先款后货流程</a:t>
            </a:r>
            <a:endParaRPr kumimoji="1"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cxnSp>
        <p:nvCxnSpPr>
          <p:cNvPr id="3" name="直接箭头连接符 2"/>
          <p:cNvCxnSpPr>
            <a:endCxn id="24" idx="1"/>
          </p:cNvCxnSpPr>
          <p:nvPr/>
        </p:nvCxnSpPr>
        <p:spPr>
          <a:xfrm flipV="1">
            <a:off x="323850" y="1925003"/>
            <a:ext cx="4248785" cy="9525"/>
          </a:xfrm>
          <a:prstGeom prst="straightConnector1">
            <a:avLst/>
          </a:prstGeom>
          <a:ln w="31750" cmpd="sng">
            <a:solidFill>
              <a:srgbClr val="FFC000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2"/>
          <p:cNvSpPr txBox="1"/>
          <p:nvPr/>
        </p:nvSpPr>
        <p:spPr>
          <a:xfrm>
            <a:off x="735965" y="1688148"/>
            <a:ext cx="597535" cy="473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4815" y="2303463"/>
            <a:ext cx="1106170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填写订单信息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395605" y="3796030"/>
            <a:ext cx="8209280" cy="0"/>
          </a:xfrm>
          <a:prstGeom prst="straightConnector1">
            <a:avLst/>
          </a:prstGeom>
          <a:ln w="31750">
            <a:solidFill>
              <a:srgbClr val="FFC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2"/>
          <p:cNvSpPr txBox="1"/>
          <p:nvPr/>
        </p:nvSpPr>
        <p:spPr>
          <a:xfrm>
            <a:off x="2014855" y="1688148"/>
            <a:ext cx="597535" cy="473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11033" y="2303463"/>
            <a:ext cx="805180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合同签订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文本占位符 2"/>
          <p:cNvSpPr txBox="1"/>
          <p:nvPr/>
        </p:nvSpPr>
        <p:spPr>
          <a:xfrm>
            <a:off x="3294380" y="1693228"/>
            <a:ext cx="597535" cy="473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153093" y="2303463"/>
            <a:ext cx="878840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支付货款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占位符 2"/>
          <p:cNvSpPr txBox="1"/>
          <p:nvPr/>
        </p:nvSpPr>
        <p:spPr>
          <a:xfrm>
            <a:off x="4572635" y="1688148"/>
            <a:ext cx="597535" cy="473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占位符 2"/>
          <p:cNvSpPr txBox="1"/>
          <p:nvPr/>
        </p:nvSpPr>
        <p:spPr>
          <a:xfrm>
            <a:off x="7667625" y="1688148"/>
            <a:ext cx="597535" cy="473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占位符 2"/>
          <p:cNvSpPr txBox="1"/>
          <p:nvPr/>
        </p:nvSpPr>
        <p:spPr>
          <a:xfrm>
            <a:off x="7667625" y="3531870"/>
            <a:ext cx="597535" cy="473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占位符 2"/>
          <p:cNvSpPr txBox="1"/>
          <p:nvPr/>
        </p:nvSpPr>
        <p:spPr>
          <a:xfrm>
            <a:off x="735965" y="3531870"/>
            <a:ext cx="597535" cy="473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占位符 2"/>
          <p:cNvSpPr txBox="1"/>
          <p:nvPr/>
        </p:nvSpPr>
        <p:spPr>
          <a:xfrm>
            <a:off x="2468880" y="3531870"/>
            <a:ext cx="597535" cy="473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09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文本占位符 2"/>
          <p:cNvSpPr txBox="1"/>
          <p:nvPr/>
        </p:nvSpPr>
        <p:spPr>
          <a:xfrm>
            <a:off x="4201795" y="3531870"/>
            <a:ext cx="597535" cy="473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08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文本占位符 2"/>
          <p:cNvSpPr txBox="1"/>
          <p:nvPr/>
        </p:nvSpPr>
        <p:spPr>
          <a:xfrm>
            <a:off x="5934710" y="3524250"/>
            <a:ext cx="597535" cy="473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07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248910" y="1138873"/>
            <a:ext cx="864870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线下支付</a:t>
            </a:r>
            <a:endParaRPr lang="zh-CN" altLang="en-US" sz="1705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416040" y="1138873"/>
            <a:ext cx="1105535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上传打款凭证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496685" y="2446973"/>
            <a:ext cx="1024890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网银支付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248910" y="2446973"/>
            <a:ext cx="864870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线上支付</a:t>
            </a:r>
            <a:endParaRPr lang="zh-CN" altLang="en-US" sz="1705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13305" y="4147185"/>
            <a:ext cx="908685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双方评价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0713" y="4147185"/>
            <a:ext cx="828040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交易完成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02405" y="4147185"/>
            <a:ext cx="996315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采购人验票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53735" y="4147185"/>
            <a:ext cx="959485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采购人验货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60933" y="4147185"/>
            <a:ext cx="1010920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供应商发货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8080" y="992505"/>
            <a:ext cx="2428240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双方同时需要签订</a:t>
            </a:r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60933" y="4476750"/>
            <a:ext cx="1010920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供应商发票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0179" y="155416"/>
            <a:ext cx="40722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商品交易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直购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先款后货</a:t>
            </a:r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选购下单</a:t>
            </a:r>
            <a:endParaRPr kumimoji="1"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5220335" y="1564005"/>
            <a:ext cx="491490" cy="11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75580" y="1762760"/>
            <a:ext cx="491490" cy="11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947507" y="627534"/>
            <a:ext cx="1740535" cy="369331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商品页面：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、提前电联供应商沟通物流等相关商品信息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、查看商品详情和订购说明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、确定发货地和收货地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、直接一口价购买或加入购物车、部分商品还有议价功能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、商品右上角可选择收藏。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15" y="619760"/>
            <a:ext cx="6302375" cy="43611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0179" y="155416"/>
            <a:ext cx="45802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商品交易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直购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先款后货</a:t>
            </a:r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填写订单信息</a:t>
            </a:r>
            <a:endParaRPr kumimoji="1"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5220335" y="1564005"/>
            <a:ext cx="491490" cy="11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75580" y="1762760"/>
            <a:ext cx="491490" cy="11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6425" b="21057"/>
          <a:stretch>
            <a:fillRect/>
          </a:stretch>
        </p:blipFill>
        <p:spPr>
          <a:xfrm>
            <a:off x="475615" y="639445"/>
            <a:ext cx="6011545" cy="4305300"/>
          </a:xfrm>
          <a:prstGeom prst="rect">
            <a:avLst/>
          </a:prstGeom>
          <a:ln>
            <a:solidFill>
              <a:srgbClr val="F804D8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6588224" y="668183"/>
            <a:ext cx="2448272" cy="4246245"/>
          </a:xfrm>
          <a:prstGeom prst="rect">
            <a:avLst/>
          </a:prstGeom>
          <a:noFill/>
          <a:ln>
            <a:solidFill>
              <a:srgbClr val="F804D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订单页面：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、确定最终的购买数量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、查看付款方式，是否有订金。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、可勾选电子合同（有金额的限制，目前是总金额低于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元不可以使用，后续请查看具体金额的要求）。电子合同可选可不选，根据各单位财务要求。采购商开通电子合同，供应商也必须开通，电子合同方可签署成功。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、和供应商协商好发票类型（普通或增值税发票）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、配送信息（支持自提和供应商送货）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、填写完毕后直接点击提交订单。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9250" y="1995805"/>
            <a:ext cx="2592705" cy="791845"/>
          </a:xfrm>
          <a:prstGeom prst="rect">
            <a:avLst/>
          </a:prstGeom>
          <a:noFill/>
          <a:ln>
            <a:solidFill>
              <a:srgbClr val="F900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640" y="613219"/>
            <a:ext cx="6624736" cy="45661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0179" y="155416"/>
            <a:ext cx="6631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商品交易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直购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先款后货</a:t>
            </a:r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提交订单</a:t>
            </a:r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&amp;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签署合同</a:t>
            </a:r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&amp;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取消订单</a:t>
            </a:r>
            <a:endParaRPr kumimoji="1"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9" name="矩形 8"/>
          <p:cNvSpPr/>
          <p:nvPr/>
        </p:nvSpPr>
        <p:spPr>
          <a:xfrm>
            <a:off x="7020272" y="4731990"/>
            <a:ext cx="492413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7596336" y="4261250"/>
            <a:ext cx="576064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884368" y="393990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订单取消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0179" y="155416"/>
            <a:ext cx="40722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商品交易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直购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先款后货</a:t>
            </a:r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支付货款</a:t>
            </a:r>
            <a:endParaRPr kumimoji="1"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5220335" y="1564005"/>
            <a:ext cx="491490" cy="11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75580" y="1762760"/>
            <a:ext cx="491490" cy="11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805295" y="745173"/>
            <a:ext cx="1978025" cy="396938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支付页面：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、再次确定最终订单详情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、网银支付（</a:t>
            </a:r>
            <a:r>
              <a:rPr lang="zh-CN" altLang="en-US" sz="1200" b="1" dirty="0">
                <a:solidFill>
                  <a:srgbClr val="F804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仅支持企业网银支付，非个人网银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线下支付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指平台之外通过</a:t>
            </a:r>
            <a:r>
              <a:rPr sz="1200" b="1" dirty="0" err="1">
                <a:solidFill>
                  <a:srgbClr val="F804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支付宝、微信、网银及其他转账付款给供应商</a:t>
            </a:r>
            <a:r>
              <a:rPr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，付款完成之后，需要将</a:t>
            </a:r>
            <a:r>
              <a:rPr sz="1200" b="1" dirty="0" err="1">
                <a:solidFill>
                  <a:srgbClr val="F804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转账</a:t>
            </a:r>
            <a:r>
              <a:rPr lang="zh-CN" sz="1200" b="1" dirty="0">
                <a:solidFill>
                  <a:srgbClr val="F804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的银行流水号和</a:t>
            </a:r>
            <a:r>
              <a:rPr sz="1200" b="1" dirty="0" err="1">
                <a:solidFill>
                  <a:srgbClr val="F804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支付凭证</a:t>
            </a:r>
            <a:r>
              <a:rPr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上传到平台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（银行流水号非必填）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、待支付货款的订单选择线上支付时可合并支付。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15" y="730250"/>
            <a:ext cx="6024880" cy="399923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0179" y="155416"/>
            <a:ext cx="4624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商品交易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直购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先款后货</a:t>
            </a:r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上传付款凭证</a:t>
            </a:r>
            <a:endParaRPr kumimoji="1"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8" name="矩形 7"/>
          <p:cNvSpPr/>
          <p:nvPr/>
        </p:nvSpPr>
        <p:spPr>
          <a:xfrm>
            <a:off x="5220335" y="1564005"/>
            <a:ext cx="491490" cy="11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275580" y="1762760"/>
            <a:ext cx="491490" cy="11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513"/>
            <a:ext cx="4874056" cy="31700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516" y="3167296"/>
            <a:ext cx="3656682" cy="191060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356760" y="1251188"/>
            <a:ext cx="1400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付款凭证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75656" y="2427734"/>
            <a:ext cx="45719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896" y="1097886"/>
            <a:ext cx="1985505" cy="30331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t="2122"/>
          <a:stretch>
            <a:fillRect/>
          </a:stretch>
        </p:blipFill>
        <p:spPr>
          <a:xfrm>
            <a:off x="435453" y="652808"/>
            <a:ext cx="6480720" cy="400654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0179" y="155416"/>
            <a:ext cx="2973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商品交易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直购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提醒信息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l="2828" r="1005"/>
          <a:stretch>
            <a:fillRect/>
          </a:stretch>
        </p:blipFill>
        <p:spPr>
          <a:xfrm>
            <a:off x="6516216" y="2178722"/>
            <a:ext cx="2448272" cy="2872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8" y="106429"/>
            <a:ext cx="6903824" cy="270821"/>
          </a:xfrm>
          <a:prstGeom prst="rect">
            <a:avLst/>
          </a:prstGeom>
        </p:spPr>
      </p:pic>
      <p:grpSp>
        <p:nvGrpSpPr>
          <p:cNvPr id="5" name="组合 19"/>
          <p:cNvGrpSpPr/>
          <p:nvPr/>
        </p:nvGrpSpPr>
        <p:grpSpPr>
          <a:xfrm>
            <a:off x="899593" y="894029"/>
            <a:ext cx="3043560" cy="3835400"/>
            <a:chOff x="460375" y="1002383"/>
            <a:chExt cx="2716905" cy="3835713"/>
          </a:xfrm>
        </p:grpSpPr>
        <p:sp>
          <p:nvSpPr>
            <p:cNvPr id="6" name="圆角矩形 18"/>
            <p:cNvSpPr/>
            <p:nvPr/>
          </p:nvSpPr>
          <p:spPr bwMode="auto">
            <a:xfrm>
              <a:off x="460375" y="1002383"/>
              <a:ext cx="2716905" cy="3835713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12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内容占位符 2"/>
            <p:cNvSpPr/>
            <p:nvPr/>
          </p:nvSpPr>
          <p:spPr>
            <a:xfrm>
              <a:off x="545531" y="1175432"/>
              <a:ext cx="2568827" cy="3521197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68580" tIns="34290" rIns="68580" bIns="34290" anchor="t"/>
            <a:lstStyle/>
            <a:p>
              <a:pPr algn="ctr" fontAlgn="base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</a:pPr>
              <a:r>
                <a:rPr lang="zh-CN" altLang="en-US" sz="2400" b="1" kern="1200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anose="020B0503020204020204" pitchFamily="34" charset="-122"/>
                </a:rPr>
                <a:t>“</a:t>
              </a:r>
              <a:r>
                <a:rPr lang="en-US" altLang="zh-CN" sz="2400" b="1" kern="1200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anose="020B0503020204020204" pitchFamily="34" charset="-122"/>
                </a:rPr>
                <a:t>832平台</a:t>
              </a:r>
              <a:r>
                <a:rPr lang="zh-CN" altLang="en-US" sz="2400" b="1" kern="1200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anose="020B0503020204020204" pitchFamily="34" charset="-122"/>
                </a:rPr>
                <a:t>”</a:t>
              </a:r>
              <a:endParaRPr lang="en-US" altLang="zh-CN" sz="2400" b="1" kern="1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endParaRPr>
            </a:p>
            <a:p>
              <a:pPr algn="ctr" fontAlgn="base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</a:pPr>
              <a:endParaRPr lang="en-US" altLang="zh-CN" sz="2000" kern="1200" dirty="0">
                <a:solidFill>
                  <a:srgbClr val="3F3F3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endParaRPr>
            </a:p>
            <a:p>
              <a:pPr algn="ctr" fontAlgn="base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</a:pPr>
              <a:r>
                <a:rPr lang="zh-CN" altLang="en-US" sz="2000" kern="1200" dirty="0">
                  <a:solidFill>
                    <a:srgbClr val="3F3F3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anose="020B0503020204020204" pitchFamily="34" charset="-122"/>
                </a:rPr>
                <a:t>是集“交易、服务、监管”功能于一体，实现</a:t>
              </a:r>
              <a:r>
                <a:rPr lang="zh-CN" altLang="en-US" sz="2000" dirty="0">
                  <a:solidFill>
                    <a:srgbClr val="3F3F3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anose="020B0503020204020204" pitchFamily="34" charset="-122"/>
                </a:rPr>
                <a:t>脱贫</a:t>
              </a:r>
              <a:r>
                <a:rPr lang="zh-CN" altLang="en-US" sz="2000" kern="1200" dirty="0">
                  <a:solidFill>
                    <a:srgbClr val="3F3F3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anose="020B0503020204020204" pitchFamily="34" charset="-122"/>
                </a:rPr>
                <a:t>地区农副产品在线展示、网上交易、物流跟踪、在线支付、产品追溯一站式聚合的网络销售平台。</a:t>
              </a:r>
              <a:endParaRPr lang="zh-CN" altLang="en-US" sz="2000" kern="1200" dirty="0">
                <a:solidFill>
                  <a:srgbClr val="3F3F3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endParaRPr>
            </a:p>
            <a:p>
              <a:pPr algn="ctr" fontAlgn="base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</a:pPr>
              <a:endParaRPr lang="en-US" altLang="zh-CN" sz="2000" kern="12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等线 Light" panose="02010600030101010101" pitchFamily="2" charset="-122"/>
              </a:endParaRPr>
            </a:p>
          </p:txBody>
        </p:sp>
      </p:grpSp>
      <p:grpSp>
        <p:nvGrpSpPr>
          <p:cNvPr id="8" name="组合 17"/>
          <p:cNvGrpSpPr/>
          <p:nvPr/>
        </p:nvGrpSpPr>
        <p:grpSpPr>
          <a:xfrm>
            <a:off x="5200849" y="472026"/>
            <a:ext cx="3411538" cy="2706688"/>
            <a:chOff x="3349625" y="968006"/>
            <a:chExt cx="3410805" cy="2706909"/>
          </a:xfrm>
        </p:grpSpPr>
        <p:sp>
          <p:nvSpPr>
            <p:cNvPr id="9" name="任意多边形 35"/>
            <p:cNvSpPr/>
            <p:nvPr/>
          </p:nvSpPr>
          <p:spPr bwMode="auto">
            <a:xfrm>
              <a:off x="3349625" y="1711017"/>
              <a:ext cx="3402869" cy="1963898"/>
            </a:xfrm>
            <a:custGeom>
              <a:avLst/>
              <a:gdLst>
                <a:gd name="connsiteX0" fmla="*/ 4347 w 3403429"/>
                <a:gd name="connsiteY0" fmla="*/ 0 h 1963923"/>
                <a:gd name="connsiteX1" fmla="*/ 3394033 w 3403429"/>
                <a:gd name="connsiteY1" fmla="*/ 0 h 1963923"/>
                <a:gd name="connsiteX2" fmla="*/ 3379652 w 3403429"/>
                <a:gd name="connsiteY2" fmla="*/ 5264 h 1963923"/>
                <a:gd name="connsiteX3" fmla="*/ 2750387 w 3403429"/>
                <a:gd name="connsiteY3" fmla="*/ 954603 h 1963923"/>
                <a:gd name="connsiteX4" fmla="*/ 3379652 w 3403429"/>
                <a:gd name="connsiteY4" fmla="*/ 1903943 h 1963923"/>
                <a:gd name="connsiteX5" fmla="*/ 3403429 w 3403429"/>
                <a:gd name="connsiteY5" fmla="*/ 1912645 h 1963923"/>
                <a:gd name="connsiteX6" fmla="*/ 3403429 w 3403429"/>
                <a:gd name="connsiteY6" fmla="*/ 1963923 h 1963923"/>
                <a:gd name="connsiteX7" fmla="*/ 0 w 3403429"/>
                <a:gd name="connsiteY7" fmla="*/ 1963923 h 1963923"/>
                <a:gd name="connsiteX8" fmla="*/ 0 w 3403429"/>
                <a:gd name="connsiteY8" fmla="*/ 1910797 h 1963923"/>
                <a:gd name="connsiteX9" fmla="*/ 18728 w 3403429"/>
                <a:gd name="connsiteY9" fmla="*/ 1903943 h 1963923"/>
                <a:gd name="connsiteX10" fmla="*/ 647992 w 3403429"/>
                <a:gd name="connsiteY10" fmla="*/ 954603 h 1963923"/>
                <a:gd name="connsiteX11" fmla="*/ 18728 w 3403429"/>
                <a:gd name="connsiteY11" fmla="*/ 5264 h 196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3429" h="1963923">
                  <a:moveTo>
                    <a:pt x="4347" y="0"/>
                  </a:moveTo>
                  <a:lnTo>
                    <a:pt x="3394033" y="0"/>
                  </a:lnTo>
                  <a:lnTo>
                    <a:pt x="3379652" y="5264"/>
                  </a:lnTo>
                  <a:cubicBezTo>
                    <a:pt x="3009859" y="161673"/>
                    <a:pt x="2750387" y="527837"/>
                    <a:pt x="2750387" y="954603"/>
                  </a:cubicBezTo>
                  <a:cubicBezTo>
                    <a:pt x="2750387" y="1381370"/>
                    <a:pt x="3009859" y="1747533"/>
                    <a:pt x="3379652" y="1903943"/>
                  </a:cubicBezTo>
                  <a:lnTo>
                    <a:pt x="3403429" y="1912645"/>
                  </a:lnTo>
                  <a:lnTo>
                    <a:pt x="3403429" y="1963923"/>
                  </a:lnTo>
                  <a:lnTo>
                    <a:pt x="0" y="1963923"/>
                  </a:lnTo>
                  <a:lnTo>
                    <a:pt x="0" y="1910797"/>
                  </a:lnTo>
                  <a:lnTo>
                    <a:pt x="18728" y="1903943"/>
                  </a:lnTo>
                  <a:cubicBezTo>
                    <a:pt x="388520" y="1747533"/>
                    <a:pt x="647992" y="1381370"/>
                    <a:pt x="647992" y="954603"/>
                  </a:cubicBezTo>
                  <a:cubicBezTo>
                    <a:pt x="647992" y="527837"/>
                    <a:pt x="388520" y="161673"/>
                    <a:pt x="18728" y="5264"/>
                  </a:cubicBezTo>
                  <a:close/>
                </a:path>
              </a:pathLst>
            </a:custGeom>
            <a:solidFill>
              <a:schemeClr val="bg2">
                <a:lumMod val="90000"/>
                <a:alpha val="5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12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1" name="组合 8"/>
            <p:cNvGrpSpPr/>
            <p:nvPr/>
          </p:nvGrpSpPr>
          <p:grpSpPr>
            <a:xfrm>
              <a:off x="3357001" y="968006"/>
              <a:ext cx="3403429" cy="723948"/>
              <a:chOff x="472263" y="925117"/>
              <a:chExt cx="5799837" cy="962815"/>
            </a:xfrm>
          </p:grpSpPr>
          <p:sp>
            <p:nvSpPr>
              <p:cNvPr id="19" name="矩形 18"/>
              <p:cNvSpPr/>
              <p:nvPr/>
            </p:nvSpPr>
            <p:spPr bwMode="auto">
              <a:xfrm>
                <a:off x="472263" y="925117"/>
                <a:ext cx="5799837" cy="96281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/>
              <a:lstStyle/>
              <a:p>
                <a:pPr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12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0" name="组合 5"/>
              <p:cNvGrpSpPr/>
              <p:nvPr/>
            </p:nvGrpSpPr>
            <p:grpSpPr>
              <a:xfrm>
                <a:off x="924365" y="1054739"/>
                <a:ext cx="5119571" cy="728796"/>
                <a:chOff x="938084" y="1098026"/>
                <a:chExt cx="4595445" cy="654184"/>
              </a:xfrm>
            </p:grpSpPr>
            <p:pic>
              <p:nvPicPr>
                <p:cNvPr id="21" name="图片 33" descr="logo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652652" y="1098026"/>
                  <a:ext cx="880877" cy="6541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2" name="图片 34" descr="150711203023135182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52867" y="1295811"/>
                  <a:ext cx="1760836" cy="25241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3" name="图片 35" descr="czb_logo_1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938084" y="1295811"/>
                  <a:ext cx="1606550" cy="25241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sp>
          <p:nvSpPr>
            <p:cNvPr id="12" name="文本框 132"/>
            <p:cNvSpPr>
              <a:spLocks noChangeArrowheads="1"/>
            </p:cNvSpPr>
            <p:nvPr/>
          </p:nvSpPr>
          <p:spPr bwMode="auto">
            <a:xfrm>
              <a:off x="4590783" y="1857079"/>
              <a:ext cx="957057" cy="369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b="1" kern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指 导</a:t>
              </a:r>
              <a:endParaRPr lang="zh-CN" altLang="en-US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文本框 39"/>
            <p:cNvSpPr>
              <a:spLocks noChangeArrowheads="1"/>
            </p:cNvSpPr>
            <p:nvPr/>
          </p:nvSpPr>
          <p:spPr bwMode="auto">
            <a:xfrm>
              <a:off x="4476508" y="3198626"/>
              <a:ext cx="1164975" cy="369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b="1" kern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运 营</a:t>
              </a:r>
              <a:endParaRPr lang="zh-CN" altLang="en-US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622301" y="2334348"/>
              <a:ext cx="2759449" cy="71815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kern="1200" dirty="0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866862" y="2413040"/>
              <a:ext cx="2368955" cy="560775"/>
              <a:chOff x="3860994" y="2521156"/>
              <a:chExt cx="2368955" cy="560775"/>
            </a:xfrm>
          </p:grpSpPr>
          <p:pic>
            <p:nvPicPr>
              <p:cNvPr id="17" name="图片 37" descr="1591348106928_21.75715494168233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8881" y="2811297"/>
                <a:ext cx="793180" cy="27063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文本框 13"/>
              <p:cNvSpPr txBox="1"/>
              <p:nvPr/>
            </p:nvSpPr>
            <p:spPr>
              <a:xfrm>
                <a:off x="3860994" y="2521156"/>
                <a:ext cx="2368955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b="1" kern="1200" dirty="0">
                    <a:solidFill>
                      <a:srgbClr val="F073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Calibri" panose="020F0502020204030204" pitchFamily="34" charset="0"/>
                  </a:rPr>
                  <a:t>中国供销电子商务有限公司</a:t>
                </a:r>
                <a:endParaRPr lang="zh-CN" altLang="en-US" sz="1400" b="1" kern="1200" dirty="0">
                  <a:solidFill>
                    <a:srgbClr val="F073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2" name="文本框 4"/>
          <p:cNvSpPr/>
          <p:nvPr/>
        </p:nvSpPr>
        <p:spPr>
          <a:xfrm>
            <a:off x="323528" y="11651"/>
            <a:ext cx="34242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Black" panose="020B0A04020102020204" pitchFamily="34" charset="0"/>
              </a:rPr>
              <a:t>平台简介</a:t>
            </a:r>
            <a:endParaRPr lang="zh-CN" altLang="en-US" sz="2400" b="1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 Black" panose="020B0A040201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27" y="3171730"/>
            <a:ext cx="3396222" cy="170427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600" y="1275606"/>
            <a:ext cx="6372200" cy="3534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0179" y="155416"/>
            <a:ext cx="2973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商品交易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直购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订单查看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899592" y="866578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采购人中心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交易管理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已买到的商品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5724128" y="3043008"/>
            <a:ext cx="2160240" cy="46484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直接箭头连接符 57"/>
          <p:cNvCxnSpPr/>
          <p:nvPr/>
        </p:nvCxnSpPr>
        <p:spPr>
          <a:xfrm>
            <a:off x="395605" y="3651885"/>
            <a:ext cx="1440180" cy="0"/>
          </a:xfrm>
          <a:prstGeom prst="straightConnector1">
            <a:avLst/>
          </a:prstGeom>
          <a:ln w="31750">
            <a:solidFill>
              <a:srgbClr val="FFC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0" idx="1"/>
            <a:endCxn id="16" idx="3"/>
          </p:cNvCxnSpPr>
          <p:nvPr/>
        </p:nvCxnSpPr>
        <p:spPr>
          <a:xfrm flipH="1">
            <a:off x="3838575" y="4006850"/>
            <a:ext cx="300990" cy="0"/>
          </a:xfrm>
          <a:prstGeom prst="straightConnector1">
            <a:avLst/>
          </a:prstGeom>
          <a:ln w="31750" cmpd="sng">
            <a:solidFill>
              <a:srgbClr val="FFC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6" idx="1"/>
            <a:endCxn id="11" idx="3"/>
          </p:cNvCxnSpPr>
          <p:nvPr/>
        </p:nvCxnSpPr>
        <p:spPr>
          <a:xfrm flipH="1">
            <a:off x="3839845" y="3289300"/>
            <a:ext cx="299720" cy="0"/>
          </a:xfrm>
          <a:prstGeom prst="straightConnector1">
            <a:avLst/>
          </a:prstGeom>
          <a:ln w="31750" cmpd="sng">
            <a:solidFill>
              <a:srgbClr val="FFC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6" idx="1"/>
            <a:endCxn id="36" idx="3"/>
          </p:cNvCxnSpPr>
          <p:nvPr/>
        </p:nvCxnSpPr>
        <p:spPr>
          <a:xfrm flipH="1" flipV="1">
            <a:off x="2406015" y="3648075"/>
            <a:ext cx="319405" cy="358775"/>
          </a:xfrm>
          <a:prstGeom prst="straightConnector1">
            <a:avLst/>
          </a:prstGeom>
          <a:ln w="31750" cmpd="sng">
            <a:solidFill>
              <a:srgbClr val="FFC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11" idx="1"/>
            <a:endCxn id="36" idx="3"/>
          </p:cNvCxnSpPr>
          <p:nvPr/>
        </p:nvCxnSpPr>
        <p:spPr>
          <a:xfrm flipH="1">
            <a:off x="2406015" y="3289300"/>
            <a:ext cx="278765" cy="358775"/>
          </a:xfrm>
          <a:prstGeom prst="straightConnector1">
            <a:avLst/>
          </a:prstGeom>
          <a:ln w="31750" cmpd="sng">
            <a:solidFill>
              <a:srgbClr val="FFC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20" idx="3"/>
            <a:endCxn id="45" idx="2"/>
          </p:cNvCxnSpPr>
          <p:nvPr/>
        </p:nvCxnSpPr>
        <p:spPr>
          <a:xfrm flipV="1">
            <a:off x="5004435" y="3884930"/>
            <a:ext cx="471805" cy="121920"/>
          </a:xfrm>
          <a:prstGeom prst="straightConnector1">
            <a:avLst/>
          </a:prstGeom>
          <a:ln w="31750" cmpd="sng">
            <a:solidFill>
              <a:srgbClr val="FFC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6" idx="3"/>
            <a:endCxn id="45" idx="0"/>
          </p:cNvCxnSpPr>
          <p:nvPr/>
        </p:nvCxnSpPr>
        <p:spPr>
          <a:xfrm>
            <a:off x="5004435" y="3289300"/>
            <a:ext cx="471805" cy="121920"/>
          </a:xfrm>
          <a:prstGeom prst="straightConnector1">
            <a:avLst/>
          </a:prstGeom>
          <a:ln w="31750" cmpd="sng">
            <a:solidFill>
              <a:srgbClr val="FFC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8604885" y="1563370"/>
            <a:ext cx="0" cy="2084705"/>
          </a:xfrm>
          <a:prstGeom prst="straightConnector1">
            <a:avLst/>
          </a:prstGeom>
          <a:ln w="31750">
            <a:solidFill>
              <a:srgbClr val="FFC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0179" y="155416"/>
            <a:ext cx="29451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商品交易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直购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先</a:t>
            </a:r>
            <a:r>
              <a:rPr kumimoji="1"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货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后</a:t>
            </a:r>
            <a:r>
              <a:rPr kumimoji="1"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款</a:t>
            </a:r>
            <a:endParaRPr kumimoji="1"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63005" y="142811"/>
            <a:ext cx="455068" cy="462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cxnSp>
        <p:nvCxnSpPr>
          <p:cNvPr id="3" name="直接箭头连接符 2"/>
          <p:cNvCxnSpPr/>
          <p:nvPr/>
        </p:nvCxnSpPr>
        <p:spPr>
          <a:xfrm>
            <a:off x="395605" y="1563370"/>
            <a:ext cx="8209280" cy="0"/>
          </a:xfrm>
          <a:prstGeom prst="straightConnector1">
            <a:avLst/>
          </a:prstGeom>
          <a:ln w="31750" cmpd="sng">
            <a:solidFill>
              <a:srgbClr val="FFC000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2"/>
          <p:cNvSpPr txBox="1"/>
          <p:nvPr/>
        </p:nvSpPr>
        <p:spPr>
          <a:xfrm>
            <a:off x="735965" y="1317625"/>
            <a:ext cx="597535" cy="473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5140" y="1932940"/>
            <a:ext cx="1099185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填写订单信息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5" name="直接箭头连接符 14"/>
          <p:cNvCxnSpPr>
            <a:stCxn id="45" idx="3"/>
          </p:cNvCxnSpPr>
          <p:nvPr/>
        </p:nvCxnSpPr>
        <p:spPr>
          <a:xfrm>
            <a:off x="5774690" y="3648075"/>
            <a:ext cx="2830195" cy="27305"/>
          </a:xfrm>
          <a:prstGeom prst="straightConnector1">
            <a:avLst/>
          </a:prstGeom>
          <a:ln w="31750">
            <a:solidFill>
              <a:srgbClr val="FFC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2"/>
          <p:cNvSpPr txBox="1"/>
          <p:nvPr/>
        </p:nvSpPr>
        <p:spPr>
          <a:xfrm>
            <a:off x="2466975" y="1317625"/>
            <a:ext cx="597535" cy="473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42185" y="1932940"/>
            <a:ext cx="1047750" cy="4019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缴纳订金（部分商品）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文本占位符 2"/>
          <p:cNvSpPr txBox="1"/>
          <p:nvPr/>
        </p:nvSpPr>
        <p:spPr>
          <a:xfrm>
            <a:off x="4197985" y="1317625"/>
            <a:ext cx="597535" cy="473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13835" y="1932940"/>
            <a:ext cx="965835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合同签订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占位符 2"/>
          <p:cNvSpPr txBox="1"/>
          <p:nvPr/>
        </p:nvSpPr>
        <p:spPr>
          <a:xfrm>
            <a:off x="5928995" y="1317625"/>
            <a:ext cx="597535" cy="473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占位符 2"/>
          <p:cNvSpPr txBox="1"/>
          <p:nvPr/>
        </p:nvSpPr>
        <p:spPr>
          <a:xfrm>
            <a:off x="7660005" y="1317625"/>
            <a:ext cx="597535" cy="473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498715" y="4147185"/>
            <a:ext cx="1064895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采购人验票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43878" y="4147185"/>
            <a:ext cx="981710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交易完成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683068" y="4147185"/>
            <a:ext cx="848360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双方评价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文本占位符 2"/>
          <p:cNvSpPr txBox="1"/>
          <p:nvPr/>
        </p:nvSpPr>
        <p:spPr>
          <a:xfrm>
            <a:off x="5177155" y="3411220"/>
            <a:ext cx="597535" cy="473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08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316663" y="4147185"/>
            <a:ext cx="945515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支付货款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11508" y="1932940"/>
            <a:ext cx="1032510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供应商发货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85063" y="1932940"/>
            <a:ext cx="947420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采购人验货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39565" y="3165475"/>
            <a:ext cx="864870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线下支付</a:t>
            </a:r>
            <a:endParaRPr lang="zh-CN" altLang="en-US" sz="1705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84780" y="3165475"/>
            <a:ext cx="1155065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上传打款凭证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25420" y="3883025"/>
            <a:ext cx="1113155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网银支付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39565" y="3883025"/>
            <a:ext cx="864870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线上支付</a:t>
            </a:r>
            <a:endParaRPr lang="zh-CN" altLang="en-US" sz="1705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文本占位符 2"/>
          <p:cNvSpPr txBox="1"/>
          <p:nvPr/>
        </p:nvSpPr>
        <p:spPr>
          <a:xfrm>
            <a:off x="6490970" y="3411159"/>
            <a:ext cx="596900" cy="4738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07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占位符 2"/>
          <p:cNvSpPr txBox="1"/>
          <p:nvPr/>
        </p:nvSpPr>
        <p:spPr>
          <a:xfrm>
            <a:off x="7732395" y="3411159"/>
            <a:ext cx="597535" cy="4738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占位符 2"/>
          <p:cNvSpPr txBox="1"/>
          <p:nvPr/>
        </p:nvSpPr>
        <p:spPr>
          <a:xfrm>
            <a:off x="1808342" y="3411159"/>
            <a:ext cx="597811" cy="4738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09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占位符 2"/>
          <p:cNvSpPr txBox="1"/>
          <p:nvPr/>
        </p:nvSpPr>
        <p:spPr>
          <a:xfrm>
            <a:off x="735827" y="3411159"/>
            <a:ext cx="597811" cy="4738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25165" y="767715"/>
            <a:ext cx="2428240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双方同时需要签订</a:t>
            </a:r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22303" y="2363470"/>
            <a:ext cx="1010920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供应商发票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直接箭头连接符 57"/>
          <p:cNvCxnSpPr>
            <a:endCxn id="36" idx="3"/>
          </p:cNvCxnSpPr>
          <p:nvPr/>
        </p:nvCxnSpPr>
        <p:spPr>
          <a:xfrm flipV="1">
            <a:off x="395605" y="3648075"/>
            <a:ext cx="4235450" cy="3810"/>
          </a:xfrm>
          <a:prstGeom prst="straightConnector1">
            <a:avLst/>
          </a:prstGeom>
          <a:ln w="12700" cmpd="sng">
            <a:solidFill>
              <a:schemeClr val="accent1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>
            <a:off x="6134735" y="4006850"/>
            <a:ext cx="588010" cy="0"/>
          </a:xfrm>
          <a:prstGeom prst="straightConnector1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>
            <a:off x="6136005" y="3289300"/>
            <a:ext cx="586740" cy="0"/>
          </a:xfrm>
          <a:prstGeom prst="straightConnector1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6" idx="1"/>
            <a:endCxn id="36" idx="3"/>
          </p:cNvCxnSpPr>
          <p:nvPr/>
        </p:nvCxnSpPr>
        <p:spPr>
          <a:xfrm flipH="1" flipV="1">
            <a:off x="4631055" y="3648075"/>
            <a:ext cx="390525" cy="358775"/>
          </a:xfrm>
          <a:prstGeom prst="straightConnector1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11" idx="1"/>
            <a:endCxn id="36" idx="3"/>
          </p:cNvCxnSpPr>
          <p:nvPr/>
        </p:nvCxnSpPr>
        <p:spPr>
          <a:xfrm flipH="1">
            <a:off x="4631055" y="3289300"/>
            <a:ext cx="349885" cy="358775"/>
          </a:xfrm>
          <a:prstGeom prst="straightConnector1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20" idx="3"/>
            <a:endCxn id="25" idx="1"/>
          </p:cNvCxnSpPr>
          <p:nvPr/>
        </p:nvCxnSpPr>
        <p:spPr>
          <a:xfrm flipV="1">
            <a:off x="7372350" y="3648075"/>
            <a:ext cx="360045" cy="358775"/>
          </a:xfrm>
          <a:prstGeom prst="straightConnector1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6" idx="3"/>
            <a:endCxn id="25" idx="1"/>
          </p:cNvCxnSpPr>
          <p:nvPr/>
        </p:nvCxnSpPr>
        <p:spPr>
          <a:xfrm>
            <a:off x="7372350" y="3289300"/>
            <a:ext cx="360045" cy="358775"/>
          </a:xfrm>
          <a:prstGeom prst="straightConnector1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8604885" y="1563370"/>
            <a:ext cx="0" cy="2084705"/>
          </a:xfrm>
          <a:prstGeom prst="straightConnector1">
            <a:avLst/>
          </a:prstGeom>
          <a:ln w="12700" cmpd="sng">
            <a:solidFill>
              <a:schemeClr val="accent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0179" y="155416"/>
            <a:ext cx="181800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商品交易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-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  <a:sym typeface="+mn-ea"/>
              </a:rPr>
              <a:t>竞购</a:t>
            </a:r>
            <a:endParaRPr kumimoji="1"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cxnSp>
        <p:nvCxnSpPr>
          <p:cNvPr id="3" name="直接箭头连接符 2"/>
          <p:cNvCxnSpPr/>
          <p:nvPr/>
        </p:nvCxnSpPr>
        <p:spPr>
          <a:xfrm>
            <a:off x="395605" y="1563370"/>
            <a:ext cx="8209280" cy="0"/>
          </a:xfrm>
          <a:prstGeom prst="straightConnector1">
            <a:avLst/>
          </a:prstGeom>
          <a:ln w="12700" cmpd="sng">
            <a:solidFill>
              <a:schemeClr val="accent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2"/>
          <p:cNvSpPr txBox="1"/>
          <p:nvPr/>
        </p:nvSpPr>
        <p:spPr>
          <a:xfrm>
            <a:off x="735965" y="1317625"/>
            <a:ext cx="597535" cy="47371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altLang="zh-CN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7978" y="1932940"/>
            <a:ext cx="1413510" cy="24765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采购人发布竞购单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5" name="直接箭头连接符 14"/>
          <p:cNvCxnSpPr>
            <a:stCxn id="25" idx="1"/>
          </p:cNvCxnSpPr>
          <p:nvPr/>
        </p:nvCxnSpPr>
        <p:spPr>
          <a:xfrm>
            <a:off x="7732395" y="3648075"/>
            <a:ext cx="872490" cy="27305"/>
          </a:xfrm>
          <a:prstGeom prst="straightConnector1">
            <a:avLst/>
          </a:prstGeom>
          <a:ln w="12700" cmpd="sng">
            <a:solidFill>
              <a:schemeClr val="accent1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2"/>
          <p:cNvSpPr txBox="1"/>
          <p:nvPr/>
        </p:nvSpPr>
        <p:spPr>
          <a:xfrm>
            <a:off x="2466975" y="1317625"/>
            <a:ext cx="597535" cy="47371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altLang="zh-CN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41868" y="1932940"/>
            <a:ext cx="1047750" cy="24765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供应商报价</a:t>
            </a:r>
            <a:endParaRPr lang="zh-CN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文本占位符 2"/>
          <p:cNvSpPr txBox="1"/>
          <p:nvPr/>
        </p:nvSpPr>
        <p:spPr>
          <a:xfrm>
            <a:off x="4197985" y="1317625"/>
            <a:ext cx="597535" cy="47371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altLang="zh-CN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15093" y="1932940"/>
            <a:ext cx="1163320" cy="24765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采供双方洽谈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占位符 2"/>
          <p:cNvSpPr txBox="1"/>
          <p:nvPr/>
        </p:nvSpPr>
        <p:spPr>
          <a:xfrm>
            <a:off x="5928995" y="1317625"/>
            <a:ext cx="597535" cy="47371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altLang="zh-CN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占位符 2"/>
          <p:cNvSpPr txBox="1"/>
          <p:nvPr/>
        </p:nvSpPr>
        <p:spPr>
          <a:xfrm>
            <a:off x="7660005" y="1317625"/>
            <a:ext cx="597535" cy="47371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en-US" altLang="zh-CN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615555" y="4147185"/>
            <a:ext cx="831215" cy="24765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支付货款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87058" y="4147185"/>
            <a:ext cx="895350" cy="24765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交易完成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828553" y="4147185"/>
            <a:ext cx="1007745" cy="24765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供应商发货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11508" y="1932940"/>
            <a:ext cx="1032510" cy="24765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生成订单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85063" y="1932940"/>
            <a:ext cx="947420" cy="24765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合同签订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07480" y="3165475"/>
            <a:ext cx="864870" cy="24765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线下支付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80940" y="3165475"/>
            <a:ext cx="1155065" cy="24765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上传打款凭证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21580" y="3883025"/>
            <a:ext cx="1113155" cy="24765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网银支付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07480" y="3883025"/>
            <a:ext cx="864870" cy="24765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线上支付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占位符 2"/>
          <p:cNvSpPr txBox="1"/>
          <p:nvPr/>
        </p:nvSpPr>
        <p:spPr>
          <a:xfrm>
            <a:off x="7732395" y="3411159"/>
            <a:ext cx="597535" cy="473832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en-US" altLang="zh-CN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占位符 2"/>
          <p:cNvSpPr txBox="1"/>
          <p:nvPr/>
        </p:nvSpPr>
        <p:spPr>
          <a:xfrm>
            <a:off x="4033658" y="3411159"/>
            <a:ext cx="597535" cy="473832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07</a:t>
            </a:r>
            <a:endParaRPr lang="en-US" altLang="zh-CN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占位符 2"/>
          <p:cNvSpPr txBox="1"/>
          <p:nvPr/>
        </p:nvSpPr>
        <p:spPr>
          <a:xfrm>
            <a:off x="735827" y="3411159"/>
            <a:ext cx="597811" cy="473832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endParaRPr lang="en-US" altLang="zh-CN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697811" y="4130675"/>
            <a:ext cx="872490" cy="264795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双方评价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文本占位符 2"/>
          <p:cNvSpPr txBox="1"/>
          <p:nvPr/>
        </p:nvSpPr>
        <p:spPr>
          <a:xfrm>
            <a:off x="1835288" y="3411159"/>
            <a:ext cx="597535" cy="473832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09</a:t>
            </a:r>
            <a:endParaRPr lang="en-US" altLang="zh-CN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09240" y="4147185"/>
            <a:ext cx="848360" cy="46228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采购人</a:t>
            </a:r>
            <a:endParaRPr lang="zh-CN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buClrTx/>
              <a:buSzTx/>
              <a:buFontTx/>
            </a:pPr>
            <a:r>
              <a:rPr lang="zh-CN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验货验票</a:t>
            </a:r>
            <a:endParaRPr lang="zh-CN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文本占位符 2"/>
          <p:cNvSpPr txBox="1"/>
          <p:nvPr/>
        </p:nvSpPr>
        <p:spPr>
          <a:xfrm>
            <a:off x="2934473" y="3411159"/>
            <a:ext cx="597535" cy="473832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08</a:t>
            </a:r>
            <a:endParaRPr lang="en-US" altLang="zh-CN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图示 10"/>
          <p:cNvGraphicFramePr/>
          <p:nvPr/>
        </p:nvGraphicFramePr>
        <p:xfrm>
          <a:off x="615473" y="339239"/>
          <a:ext cx="7913054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00179" y="155416"/>
            <a:ext cx="234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管理规则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-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交易争议</a:t>
            </a:r>
            <a:endParaRPr kumimoji="1"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3470670" y="63763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售后问题</a:t>
            </a:r>
            <a:endParaRPr kumimoji="1"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4346315" y="3111235"/>
            <a:ext cx="445047" cy="5182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290161" y="3111234"/>
            <a:ext cx="445047" cy="51820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2542" y="3690561"/>
            <a:ext cx="2078916" cy="124978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3226" y="3686708"/>
            <a:ext cx="2078916" cy="1249788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3868846" y="4088462"/>
            <a:ext cx="144015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00" dirty="0">
                <a:solidFill>
                  <a:schemeClr val="bg1"/>
                </a:solidFill>
              </a:rPr>
              <a:t>完成订单</a:t>
            </a:r>
            <a:endParaRPr lang="zh-CN" altLang="en-US" sz="230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792604" y="3911491"/>
            <a:ext cx="14401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00" dirty="0">
                <a:solidFill>
                  <a:schemeClr val="bg1"/>
                </a:solidFill>
              </a:rPr>
              <a:t>平台介入</a:t>
            </a:r>
            <a:endParaRPr lang="en-US" altLang="zh-CN" sz="2300" dirty="0">
              <a:solidFill>
                <a:schemeClr val="bg1"/>
              </a:solidFill>
            </a:endParaRPr>
          </a:p>
          <a:p>
            <a:r>
              <a:rPr lang="zh-CN" altLang="en-US" sz="2300" dirty="0">
                <a:solidFill>
                  <a:schemeClr val="bg1"/>
                </a:solidFill>
              </a:rPr>
              <a:t>处理问题</a:t>
            </a:r>
            <a:endParaRPr lang="zh-CN" altLang="en-US" sz="2300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611458" y="156363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不满意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532542" y="3185670"/>
            <a:ext cx="6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满意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0179" y="155416"/>
            <a:ext cx="232600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管理规则</a:t>
            </a:r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-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/>
              </a:rPr>
              <a:t>交易争议</a:t>
            </a:r>
            <a:endParaRPr kumimoji="1"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Black" panose="020B0A040201020202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42852"/>
          <a:stretch>
            <a:fillRect/>
          </a:stretch>
        </p:blipFill>
        <p:spPr>
          <a:xfrm rot="5400000">
            <a:off x="-40714" y="168924"/>
            <a:ext cx="455068" cy="462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4" b="-4"/>
          <a:stretch>
            <a:fillRect/>
          </a:stretch>
        </p:blipFill>
        <p:spPr>
          <a:xfrm>
            <a:off x="475370" y="509807"/>
            <a:ext cx="8705142" cy="45719"/>
          </a:xfrm>
          <a:custGeom>
            <a:avLst/>
            <a:gdLst>
              <a:gd name="connsiteX0" fmla="*/ 0 w 1504950"/>
              <a:gd name="connsiteY0" fmla="*/ 0 h 57150"/>
              <a:gd name="connsiteX1" fmla="*/ 1511160 w 1504950"/>
              <a:gd name="connsiteY1" fmla="*/ 0 h 57150"/>
              <a:gd name="connsiteX2" fmla="*/ 1511160 w 1504950"/>
              <a:gd name="connsiteY2" fmla="*/ 62408 h 57150"/>
              <a:gd name="connsiteX3" fmla="*/ 0 w 1504950"/>
              <a:gd name="connsiteY3" fmla="*/ 6240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57150">
                <a:moveTo>
                  <a:pt x="0" y="0"/>
                </a:moveTo>
                <a:lnTo>
                  <a:pt x="1511160" y="0"/>
                </a:lnTo>
                <a:lnTo>
                  <a:pt x="1511160" y="62408"/>
                </a:lnTo>
                <a:lnTo>
                  <a:pt x="0" y="62408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5220335" y="1564005"/>
            <a:ext cx="491490" cy="11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75580" y="1762760"/>
            <a:ext cx="491490" cy="11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3"/>
          <p:cNvSpPr txBox="1"/>
          <p:nvPr/>
        </p:nvSpPr>
        <p:spPr>
          <a:xfrm>
            <a:off x="481965" y="1154748"/>
            <a:ext cx="163639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50000"/>
              </a:lnSpc>
              <a:buFont typeface="Wingdings" panose="05000000000000000000" charset="0"/>
              <a:buChar char="l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物流发货争议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250000"/>
              </a:lnSpc>
              <a:buFont typeface="Wingdings" panose="05000000000000000000" charset="0"/>
              <a:buChar char="l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质量问题争议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250000"/>
              </a:lnSpc>
              <a:buFont typeface="Wingdings" panose="05000000000000000000" charset="0"/>
              <a:buChar char="l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签收问题争议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250000"/>
              </a:lnSpc>
              <a:buFont typeface="Wingdings" panose="05000000000000000000" charset="0"/>
              <a:buChar char="l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运费问题争议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250000"/>
              </a:lnSpc>
              <a:buFont typeface="Wingdings" panose="05000000000000000000" charset="0"/>
              <a:buChar char="l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退换货争议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250000"/>
              </a:lnSpc>
              <a:buFont typeface="Wingdings" panose="05000000000000000000" charset="0"/>
              <a:buChar char="l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发票争议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rcRect l="14302" t="4589" r="18168" b="7018"/>
          <a:stretch>
            <a:fillRect/>
          </a:stretch>
        </p:blipFill>
        <p:spPr>
          <a:xfrm>
            <a:off x="2151380" y="1256665"/>
            <a:ext cx="3837940" cy="31191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22340" y="854710"/>
            <a:ext cx="2743835" cy="3923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采供双方在任何环节出现争议且无法协商达成一致时，双方均可向人民法院提起诉讼</a:t>
            </a:r>
            <a:r>
              <a:rPr 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平台将配合有关部门出具相关证明材料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争议处理期间，平台将暂时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冻结履约保证金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经平台协调双方达成一致意见后，平台解冻履约保证金。向人民法院提起诉讼的，平台根据判决结果进行处理。</a:t>
            </a:r>
            <a:endParaRPr 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8" y="106429"/>
            <a:ext cx="6903824" cy="2708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203598"/>
            <a:ext cx="2520280" cy="25635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29677" y="386573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832</a:t>
            </a:r>
            <a:r>
              <a:rPr lang="zh-CN" altLang="en-US" dirty="0"/>
              <a:t>微信公众号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347614"/>
            <a:ext cx="1953717" cy="24195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824657" y="386573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抖音号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809625" y="4234994"/>
            <a:ext cx="5524750" cy="9220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zh-CN" altLang="en-US" dirty="0"/>
              <a:t>客服电话：</a:t>
            </a:r>
            <a:r>
              <a:rPr lang="en-US" altLang="zh-CN" dirty="0">
                <a:solidFill>
                  <a:srgbClr val="FF0000"/>
                </a:solidFill>
              </a:rPr>
              <a:t>400-1188-832   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工作电话：</a:t>
            </a:r>
            <a:r>
              <a:rPr lang="en-US" altLang="zh-CN" dirty="0">
                <a:solidFill>
                  <a:srgbClr val="FF0000"/>
                </a:solidFill>
              </a:rPr>
              <a:t>010-59863837   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13810785253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                                           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8" y="106429"/>
            <a:ext cx="6903824" cy="270821"/>
          </a:xfrm>
          <a:prstGeom prst="rect">
            <a:avLst/>
          </a:prstGeom>
        </p:spPr>
      </p:pic>
      <p:sp>
        <p:nvSpPr>
          <p:cNvPr id="5" name="TextBox 35"/>
          <p:cNvSpPr/>
          <p:nvPr/>
        </p:nvSpPr>
        <p:spPr>
          <a:xfrm>
            <a:off x="3398475" y="2269799"/>
            <a:ext cx="2170112" cy="1769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700" kern="12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（数据统计日期截至</a:t>
            </a:r>
            <a:r>
              <a:rPr lang="en-US" altLang="zh-CN" sz="700" kern="12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2020</a:t>
            </a:r>
            <a:r>
              <a:rPr lang="zh-CN" altLang="en-US" sz="700" kern="12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700" kern="12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r>
              <a:rPr lang="zh-CN" altLang="en-US" sz="700" kern="12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700" kern="12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31</a:t>
            </a:r>
            <a:r>
              <a:rPr lang="zh-CN" altLang="en-US" sz="700" kern="12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日）</a:t>
            </a:r>
            <a:endParaRPr lang="zh-CN" altLang="en-US" sz="700" kern="1200" dirty="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黑体" pitchFamily="2" charset="-122"/>
            </a:endParaRPr>
          </a:p>
        </p:txBody>
      </p:sp>
      <p:sp>
        <p:nvSpPr>
          <p:cNvPr id="6" name="CustomText1"/>
          <p:cNvSpPr/>
          <p:nvPr/>
        </p:nvSpPr>
        <p:spPr>
          <a:xfrm>
            <a:off x="2359025" y="1365437"/>
            <a:ext cx="373062" cy="234951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/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832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个国贫县</a:t>
            </a:r>
            <a:endParaRPr lang="zh-CN" altLang="en-US" sz="1400" kern="1200" dirty="0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7" name="iconfont-11432-4379880"/>
          <p:cNvSpPr/>
          <p:nvPr/>
        </p:nvSpPr>
        <p:spPr>
          <a:xfrm>
            <a:off x="2404270" y="962212"/>
            <a:ext cx="279398" cy="304800"/>
          </a:xfrm>
          <a:custGeom>
            <a:avLst/>
            <a:gdLst/>
            <a:ahLst/>
            <a:cxnLst>
              <a:cxn ang="0">
                <a:pos x="38657" y="71071"/>
              </a:cxn>
              <a:cxn ang="0">
                <a:pos x="40316" y="87655"/>
              </a:cxn>
              <a:cxn ang="0">
                <a:pos x="38529" y="91424"/>
              </a:cxn>
              <a:cxn ang="0">
                <a:pos x="36870" y="84432"/>
              </a:cxn>
              <a:cxn ang="0">
                <a:pos x="28682" y="97501"/>
              </a:cxn>
              <a:cxn ang="0">
                <a:pos x="18449" y="97501"/>
              </a:cxn>
              <a:cxn ang="0">
                <a:pos x="16010" y="91962"/>
              </a:cxn>
              <a:cxn ang="0">
                <a:pos x="24783" y="77571"/>
              </a:cxn>
              <a:cxn ang="0">
                <a:pos x="34435" y="78900"/>
              </a:cxn>
              <a:cxn ang="0">
                <a:pos x="31357" y="75122"/>
              </a:cxn>
              <a:cxn ang="0">
                <a:pos x="33017" y="71071"/>
              </a:cxn>
              <a:cxn ang="0">
                <a:pos x="17182" y="50762"/>
              </a:cxn>
              <a:cxn ang="0">
                <a:pos x="26236" y="50762"/>
              </a:cxn>
              <a:cxn ang="0">
                <a:pos x="32335" y="50383"/>
              </a:cxn>
              <a:cxn ang="0">
                <a:pos x="33222" y="56645"/>
              </a:cxn>
              <a:cxn ang="0">
                <a:pos x="30454" y="58080"/>
              </a:cxn>
              <a:cxn ang="0">
                <a:pos x="3881" y="93397"/>
              </a:cxn>
              <a:cxn ang="0">
                <a:pos x="3885" y="94234"/>
              </a:cxn>
              <a:cxn ang="0">
                <a:pos x="2012" y="98822"/>
              </a:cxn>
              <a:cxn ang="0">
                <a:pos x="0" y="94234"/>
              </a:cxn>
              <a:cxn ang="0">
                <a:pos x="13258" y="47954"/>
              </a:cxn>
              <a:cxn ang="0">
                <a:pos x="14735" y="27795"/>
              </a:cxn>
              <a:cxn ang="0">
                <a:pos x="14735" y="27263"/>
              </a:cxn>
              <a:cxn ang="0">
                <a:pos x="16227" y="13966"/>
              </a:cxn>
              <a:cxn ang="0">
                <a:pos x="21709" y="44031"/>
              </a:cxn>
              <a:cxn ang="0">
                <a:pos x="24674" y="10145"/>
              </a:cxn>
              <a:cxn ang="0">
                <a:pos x="21709" y="0"/>
              </a:cxn>
              <a:cxn ang="0">
                <a:pos x="29932" y="45100"/>
              </a:cxn>
              <a:cxn ang="0">
                <a:pos x="27200" y="45671"/>
              </a:cxn>
              <a:cxn ang="0">
                <a:pos x="17333" y="45079"/>
              </a:cxn>
              <a:cxn ang="0">
                <a:pos x="13485" y="45100"/>
              </a:cxn>
              <a:cxn ang="0">
                <a:pos x="21709" y="0"/>
              </a:cxn>
            </a:cxnLst>
            <a:rect l="0" t="0" r="0" b="0"/>
            <a:pathLst>
              <a:path w="495208" h="534355">
                <a:moveTo>
                  <a:pt x="405547" y="384286"/>
                </a:moveTo>
                <a:lnTo>
                  <a:pt x="474828" y="384286"/>
                </a:lnTo>
                <a:cubicBezTo>
                  <a:pt x="486066" y="384286"/>
                  <a:pt x="495208" y="393381"/>
                  <a:pt x="495208" y="404668"/>
                </a:cubicBezTo>
                <a:lnTo>
                  <a:pt x="495208" y="473956"/>
                </a:lnTo>
                <a:cubicBezTo>
                  <a:pt x="495208" y="485195"/>
                  <a:pt x="486066" y="494338"/>
                  <a:pt x="474828" y="494338"/>
                </a:cubicBezTo>
                <a:lnTo>
                  <a:pt x="473257" y="494338"/>
                </a:lnTo>
                <a:cubicBezTo>
                  <a:pt x="462020" y="494338"/>
                  <a:pt x="452877" y="485195"/>
                  <a:pt x="452877" y="473956"/>
                </a:cubicBezTo>
                <a:lnTo>
                  <a:pt x="452877" y="456527"/>
                </a:lnTo>
                <a:lnTo>
                  <a:pt x="382215" y="527197"/>
                </a:lnTo>
                <a:cubicBezTo>
                  <a:pt x="373977" y="535483"/>
                  <a:pt x="360550" y="535483"/>
                  <a:pt x="352312" y="527197"/>
                </a:cubicBezTo>
                <a:lnTo>
                  <a:pt x="289459" y="464337"/>
                </a:lnTo>
                <a:lnTo>
                  <a:pt x="226605" y="527197"/>
                </a:lnTo>
                <a:cubicBezTo>
                  <a:pt x="218320" y="535435"/>
                  <a:pt x="204940" y="535435"/>
                  <a:pt x="196655" y="527197"/>
                </a:cubicBezTo>
                <a:cubicBezTo>
                  <a:pt x="188417" y="518911"/>
                  <a:pt x="188417" y="505529"/>
                  <a:pt x="196655" y="497243"/>
                </a:cubicBezTo>
                <a:lnTo>
                  <a:pt x="274507" y="419430"/>
                </a:lnTo>
                <a:cubicBezTo>
                  <a:pt x="282745" y="411144"/>
                  <a:pt x="296173" y="411144"/>
                  <a:pt x="304410" y="419430"/>
                </a:cubicBezTo>
                <a:lnTo>
                  <a:pt x="367264" y="482290"/>
                </a:lnTo>
                <a:lnTo>
                  <a:pt x="422974" y="426621"/>
                </a:lnTo>
                <a:lnTo>
                  <a:pt x="405547" y="426621"/>
                </a:lnTo>
                <a:cubicBezTo>
                  <a:pt x="394310" y="426621"/>
                  <a:pt x="385167" y="417478"/>
                  <a:pt x="385167" y="406191"/>
                </a:cubicBezTo>
                <a:lnTo>
                  <a:pt x="385167" y="404668"/>
                </a:lnTo>
                <a:cubicBezTo>
                  <a:pt x="385167" y="393381"/>
                  <a:pt x="394310" y="384286"/>
                  <a:pt x="405547" y="384286"/>
                </a:cubicBezTo>
                <a:close/>
                <a:moveTo>
                  <a:pt x="180429" y="253832"/>
                </a:moveTo>
                <a:lnTo>
                  <a:pt x="211045" y="274472"/>
                </a:lnTo>
                <a:cubicBezTo>
                  <a:pt x="228135" y="281700"/>
                  <a:pt x="246926" y="285697"/>
                  <a:pt x="266651" y="285697"/>
                </a:cubicBezTo>
                <a:cubicBezTo>
                  <a:pt x="286376" y="285697"/>
                  <a:pt x="305166" y="281700"/>
                  <a:pt x="322257" y="274472"/>
                </a:cubicBezTo>
                <a:lnTo>
                  <a:pt x="352226" y="254267"/>
                </a:lnTo>
                <a:lnTo>
                  <a:pt x="397166" y="272423"/>
                </a:lnTo>
                <a:cubicBezTo>
                  <a:pt x="397928" y="272852"/>
                  <a:pt x="398690" y="273281"/>
                  <a:pt x="399452" y="273709"/>
                </a:cubicBezTo>
                <a:cubicBezTo>
                  <a:pt x="410832" y="280329"/>
                  <a:pt x="414689" y="294901"/>
                  <a:pt x="408071" y="306282"/>
                </a:cubicBezTo>
                <a:cubicBezTo>
                  <a:pt x="401452" y="317616"/>
                  <a:pt x="386881" y="321473"/>
                  <a:pt x="375501" y="314854"/>
                </a:cubicBezTo>
                <a:lnTo>
                  <a:pt x="374073" y="314044"/>
                </a:lnTo>
                <a:cubicBezTo>
                  <a:pt x="341313" y="295567"/>
                  <a:pt x="304315" y="285900"/>
                  <a:pt x="266698" y="285948"/>
                </a:cubicBezTo>
                <a:cubicBezTo>
                  <a:pt x="145706" y="285948"/>
                  <a:pt x="47664" y="384048"/>
                  <a:pt x="47664" y="505005"/>
                </a:cubicBezTo>
                <a:lnTo>
                  <a:pt x="47664" y="508291"/>
                </a:lnTo>
                <a:cubicBezTo>
                  <a:pt x="47712" y="508672"/>
                  <a:pt x="47712" y="509101"/>
                  <a:pt x="47712" y="509529"/>
                </a:cubicBezTo>
                <a:lnTo>
                  <a:pt x="47712" y="509720"/>
                </a:lnTo>
                <a:cubicBezTo>
                  <a:pt x="48140" y="522863"/>
                  <a:pt x="37903" y="533864"/>
                  <a:pt x="24713" y="534340"/>
                </a:cubicBezTo>
                <a:cubicBezTo>
                  <a:pt x="11571" y="534816"/>
                  <a:pt x="524" y="524530"/>
                  <a:pt x="95" y="511387"/>
                </a:cubicBezTo>
                <a:cubicBezTo>
                  <a:pt x="0" y="510768"/>
                  <a:pt x="0" y="510149"/>
                  <a:pt x="0" y="509529"/>
                </a:cubicBezTo>
                <a:lnTo>
                  <a:pt x="0" y="505005"/>
                </a:lnTo>
                <a:cubicBezTo>
                  <a:pt x="0" y="394572"/>
                  <a:pt x="67148" y="299782"/>
                  <a:pt x="162854" y="259289"/>
                </a:cubicBezTo>
                <a:lnTo>
                  <a:pt x="180429" y="253832"/>
                </a:lnTo>
                <a:close/>
                <a:moveTo>
                  <a:pt x="180989" y="147412"/>
                </a:moveTo>
                <a:lnTo>
                  <a:pt x="180989" y="150289"/>
                </a:lnTo>
                <a:cubicBezTo>
                  <a:pt x="180941" y="149809"/>
                  <a:pt x="180941" y="149330"/>
                  <a:pt x="180941" y="148851"/>
                </a:cubicBezTo>
                <a:cubicBezTo>
                  <a:pt x="180941" y="148371"/>
                  <a:pt x="180989" y="147891"/>
                  <a:pt x="180989" y="147412"/>
                </a:cubicBezTo>
                <a:close/>
                <a:moveTo>
                  <a:pt x="275690" y="48045"/>
                </a:moveTo>
                <a:cubicBezTo>
                  <a:pt x="247890" y="45405"/>
                  <a:pt x="219749" y="55092"/>
                  <a:pt x="199321" y="75519"/>
                </a:cubicBezTo>
                <a:cubicBezTo>
                  <a:pt x="172085" y="102756"/>
                  <a:pt x="163943" y="143706"/>
                  <a:pt x="178656" y="179275"/>
                </a:cubicBezTo>
                <a:cubicBezTo>
                  <a:pt x="193417" y="214892"/>
                  <a:pt x="228129" y="238081"/>
                  <a:pt x="266651" y="238081"/>
                </a:cubicBezTo>
                <a:cubicBezTo>
                  <a:pt x="319266" y="238081"/>
                  <a:pt x="361883" y="195464"/>
                  <a:pt x="361883" y="142849"/>
                </a:cubicBezTo>
                <a:cubicBezTo>
                  <a:pt x="361883" y="104327"/>
                  <a:pt x="338694" y="69615"/>
                  <a:pt x="303077" y="54854"/>
                </a:cubicBezTo>
                <a:cubicBezTo>
                  <a:pt x="294185" y="51176"/>
                  <a:pt x="284956" y="48926"/>
                  <a:pt x="275690" y="48045"/>
                </a:cubicBezTo>
                <a:close/>
                <a:moveTo>
                  <a:pt x="266651" y="0"/>
                </a:moveTo>
                <a:cubicBezTo>
                  <a:pt x="345551" y="0"/>
                  <a:pt x="409499" y="63949"/>
                  <a:pt x="409499" y="142849"/>
                </a:cubicBezTo>
                <a:cubicBezTo>
                  <a:pt x="409499" y="182299"/>
                  <a:pt x="393512" y="218011"/>
                  <a:pt x="367662" y="243860"/>
                </a:cubicBezTo>
                <a:lnTo>
                  <a:pt x="352226" y="254267"/>
                </a:lnTo>
                <a:lnTo>
                  <a:pt x="334105" y="246946"/>
                </a:lnTo>
                <a:cubicBezTo>
                  <a:pt x="312172" y="241220"/>
                  <a:pt x="289506" y="238303"/>
                  <a:pt x="266651" y="238327"/>
                </a:cubicBezTo>
                <a:cubicBezTo>
                  <a:pt x="248241" y="238327"/>
                  <a:pt x="230267" y="240193"/>
                  <a:pt x="212908" y="243747"/>
                </a:cubicBezTo>
                <a:lnTo>
                  <a:pt x="180429" y="253832"/>
                </a:lnTo>
                <a:lnTo>
                  <a:pt x="165639" y="243860"/>
                </a:lnTo>
                <a:cubicBezTo>
                  <a:pt x="139789" y="218011"/>
                  <a:pt x="123802" y="182299"/>
                  <a:pt x="123802" y="142849"/>
                </a:cubicBezTo>
                <a:cubicBezTo>
                  <a:pt x="123802" y="63949"/>
                  <a:pt x="187751" y="0"/>
                  <a:pt x="266651" y="0"/>
                </a:cubicBezTo>
                <a:close/>
              </a:path>
            </a:pathLst>
          </a:custGeom>
          <a:solidFill>
            <a:srgbClr val="A40000"/>
          </a:solidFill>
          <a:ln w="9525">
            <a:noFill/>
          </a:ln>
        </p:spPr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kern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直接连接符 2"/>
          <p:cNvSpPr/>
          <p:nvPr/>
        </p:nvSpPr>
        <p:spPr>
          <a:xfrm flipV="1">
            <a:off x="3224212" y="927287"/>
            <a:ext cx="1588" cy="1152525"/>
          </a:xfrm>
          <a:prstGeom prst="line">
            <a:avLst/>
          </a:prstGeom>
          <a:ln w="63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" name="文本框 3"/>
          <p:cNvSpPr/>
          <p:nvPr/>
        </p:nvSpPr>
        <p:spPr>
          <a:xfrm>
            <a:off x="2152650" y="1629973"/>
            <a:ext cx="804862" cy="3079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全覆盖</a:t>
            </a:r>
            <a:endParaRPr lang="zh-CN" altLang="en-US" sz="14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CustomText1"/>
          <p:cNvSpPr/>
          <p:nvPr/>
        </p:nvSpPr>
        <p:spPr>
          <a:xfrm>
            <a:off x="3713162" y="1365437"/>
            <a:ext cx="371475" cy="476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/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12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商品</a:t>
            </a:r>
            <a:endParaRPr lang="zh-CN" altLang="en-US" sz="1400" kern="1200" dirty="0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12" name="rice_99948"/>
          <p:cNvSpPr/>
          <p:nvPr/>
        </p:nvSpPr>
        <p:spPr>
          <a:xfrm>
            <a:off x="3797965" y="960624"/>
            <a:ext cx="287338" cy="300038"/>
          </a:xfrm>
          <a:custGeom>
            <a:avLst/>
            <a:gdLst/>
            <a:ahLst/>
            <a:cxnLst>
              <a:cxn ang="0">
                <a:pos x="0" y="157837267"/>
              </a:cxn>
              <a:cxn ang="0">
                <a:pos x="184854020" y="105606595"/>
              </a:cxn>
              <a:cxn ang="0">
                <a:pos x="10718075" y="157837267"/>
              </a:cxn>
              <a:cxn ang="0">
                <a:pos x="165365916" y="132373791"/>
              </a:cxn>
              <a:cxn ang="0">
                <a:pos x="165365916" y="162896465"/>
              </a:cxn>
              <a:cxn ang="0">
                <a:pos x="189554752" y="134822652"/>
              </a:cxn>
              <a:cxn ang="0">
                <a:pos x="202049211" y="244507676"/>
              </a:cxn>
              <a:cxn ang="0">
                <a:pos x="239135561" y="1958477"/>
              </a:cxn>
              <a:cxn ang="0">
                <a:pos x="235811173" y="266380101"/>
              </a:cxn>
              <a:cxn ang="0">
                <a:pos x="263724439" y="182810414"/>
              </a:cxn>
              <a:cxn ang="0">
                <a:pos x="245382791" y="372638556"/>
              </a:cxn>
              <a:cxn ang="0">
                <a:pos x="205775148" y="488034637"/>
              </a:cxn>
              <a:cxn ang="0">
                <a:pos x="191561023" y="566874037"/>
              </a:cxn>
              <a:cxn ang="0">
                <a:pos x="195515377" y="481342865"/>
              </a:cxn>
              <a:cxn ang="0">
                <a:pos x="177287166" y="328567802"/>
              </a:cxn>
              <a:cxn ang="0">
                <a:pos x="210990902" y="272091158"/>
              </a:cxn>
              <a:cxn ang="0">
                <a:pos x="228015939" y="226552258"/>
              </a:cxn>
              <a:cxn ang="0">
                <a:pos x="210990902" y="272091158"/>
              </a:cxn>
              <a:cxn ang="0">
                <a:pos x="208469609" y="386838441"/>
              </a:cxn>
              <a:cxn ang="0">
                <a:pos x="238619070" y="333791427"/>
              </a:cxn>
              <a:cxn ang="0">
                <a:pos x="212997173" y="329874420"/>
              </a:cxn>
              <a:cxn ang="0">
                <a:pos x="188923318" y="264912009"/>
              </a:cxn>
              <a:cxn ang="0">
                <a:pos x="191101250" y="436458777"/>
              </a:cxn>
              <a:cxn ang="0">
                <a:pos x="224403439" y="394346500"/>
              </a:cxn>
              <a:cxn ang="0">
                <a:pos x="202220873" y="416054498"/>
              </a:cxn>
              <a:cxn ang="0">
                <a:pos x="125241782" y="573236953"/>
              </a:cxn>
              <a:cxn ang="0">
                <a:pos x="118306400" y="558059306"/>
              </a:cxn>
              <a:cxn ang="0">
                <a:pos x="31009275" y="732054935"/>
              </a:cxn>
              <a:cxn ang="0">
                <a:pos x="51816966" y="747232582"/>
              </a:cxn>
              <a:cxn ang="0">
                <a:pos x="109536370" y="630691304"/>
              </a:cxn>
              <a:cxn ang="0">
                <a:pos x="159347066" y="600333004"/>
              </a:cxn>
              <a:cxn ang="0">
                <a:pos x="159347066" y="630691304"/>
              </a:cxn>
              <a:cxn ang="0">
                <a:pos x="143641655" y="542714224"/>
              </a:cxn>
              <a:cxn ang="0">
                <a:pos x="150633793" y="558059306"/>
              </a:cxn>
              <a:cxn ang="0">
                <a:pos x="270088118" y="630855732"/>
              </a:cxn>
              <a:cxn ang="0">
                <a:pos x="301498941" y="611596650"/>
              </a:cxn>
              <a:cxn ang="0">
                <a:pos x="244866300" y="741521525"/>
              </a:cxn>
              <a:cxn ang="0">
                <a:pos x="222971845" y="803218841"/>
              </a:cxn>
              <a:cxn ang="0">
                <a:pos x="228244318" y="737278615"/>
              </a:cxn>
              <a:cxn ang="0">
                <a:pos x="196661795" y="631507592"/>
              </a:cxn>
              <a:cxn ang="0">
                <a:pos x="205546768" y="600497486"/>
              </a:cxn>
              <a:cxn ang="0">
                <a:pos x="257362266" y="487873162"/>
              </a:cxn>
              <a:cxn ang="0">
                <a:pos x="270832989" y="543694939"/>
              </a:cxn>
              <a:cxn ang="0">
                <a:pos x="260858316" y="695492294"/>
              </a:cxn>
              <a:cxn ang="0">
                <a:pos x="233059993" y="670519148"/>
              </a:cxn>
              <a:cxn ang="0">
                <a:pos x="216208125" y="602781920"/>
              </a:cxn>
              <a:cxn ang="0">
                <a:pos x="249108727" y="711815138"/>
              </a:cxn>
              <a:cxn ang="0">
                <a:pos x="241370250" y="611106265"/>
              </a:cxn>
              <a:cxn ang="0">
                <a:pos x="250025298" y="639670517"/>
              </a:cxn>
              <a:cxn ang="0">
                <a:pos x="220392366" y="889072962"/>
              </a:cxn>
              <a:cxn ang="0">
                <a:pos x="47919368" y="875037505"/>
              </a:cxn>
              <a:cxn ang="0">
                <a:pos x="221022293" y="875037505"/>
              </a:cxn>
              <a:cxn ang="0">
                <a:pos x="92799445" y="623183191"/>
              </a:cxn>
              <a:cxn ang="0">
                <a:pos x="143641655" y="770902064"/>
              </a:cxn>
              <a:cxn ang="0">
                <a:pos x="150633793" y="786244138"/>
              </a:cxn>
              <a:cxn ang="0">
                <a:pos x="118306400" y="679659835"/>
              </a:cxn>
              <a:cxn ang="0">
                <a:pos x="125241782" y="664479181"/>
              </a:cxn>
              <a:cxn ang="0">
                <a:pos x="128279566" y="615513658"/>
              </a:cxn>
            </a:cxnLst>
            <a:rect l="0" t="0" r="0" b="0"/>
            <a:pathLst>
              <a:path w="5588" h="5487">
                <a:moveTo>
                  <a:pt x="680" y="5009"/>
                </a:moveTo>
                <a:cubicBezTo>
                  <a:pt x="680" y="5060"/>
                  <a:pt x="638" y="5102"/>
                  <a:pt x="586" y="5102"/>
                </a:cubicBezTo>
                <a:cubicBezTo>
                  <a:pt x="263" y="5102"/>
                  <a:pt x="0" y="4839"/>
                  <a:pt x="0" y="4516"/>
                </a:cubicBezTo>
                <a:lnTo>
                  <a:pt x="0" y="967"/>
                </a:lnTo>
                <a:cubicBezTo>
                  <a:pt x="0" y="644"/>
                  <a:pt x="263" y="381"/>
                  <a:pt x="586" y="381"/>
                </a:cubicBezTo>
                <a:lnTo>
                  <a:pt x="2839" y="381"/>
                </a:lnTo>
                <a:cubicBezTo>
                  <a:pt x="2975" y="381"/>
                  <a:pt x="3107" y="428"/>
                  <a:pt x="3212" y="515"/>
                </a:cubicBezTo>
                <a:cubicBezTo>
                  <a:pt x="3252" y="548"/>
                  <a:pt x="3258" y="607"/>
                  <a:pt x="3225" y="647"/>
                </a:cubicBezTo>
                <a:cubicBezTo>
                  <a:pt x="3192" y="686"/>
                  <a:pt x="3133" y="692"/>
                  <a:pt x="3093" y="659"/>
                </a:cubicBezTo>
                <a:cubicBezTo>
                  <a:pt x="3022" y="600"/>
                  <a:pt x="2932" y="567"/>
                  <a:pt x="2839" y="567"/>
                </a:cubicBezTo>
                <a:lnTo>
                  <a:pt x="586" y="567"/>
                </a:lnTo>
                <a:cubicBezTo>
                  <a:pt x="366" y="567"/>
                  <a:pt x="187" y="747"/>
                  <a:pt x="187" y="967"/>
                </a:cubicBezTo>
                <a:lnTo>
                  <a:pt x="187" y="4516"/>
                </a:lnTo>
                <a:cubicBezTo>
                  <a:pt x="187" y="4736"/>
                  <a:pt x="366" y="4915"/>
                  <a:pt x="586" y="4915"/>
                </a:cubicBezTo>
                <a:cubicBezTo>
                  <a:pt x="638" y="4915"/>
                  <a:pt x="680" y="4957"/>
                  <a:pt x="680" y="5009"/>
                </a:cubicBezTo>
                <a:close/>
                <a:moveTo>
                  <a:pt x="2885" y="811"/>
                </a:moveTo>
                <a:lnTo>
                  <a:pt x="541" y="811"/>
                </a:lnTo>
                <a:cubicBezTo>
                  <a:pt x="489" y="811"/>
                  <a:pt x="447" y="853"/>
                  <a:pt x="447" y="905"/>
                </a:cubicBezTo>
                <a:cubicBezTo>
                  <a:pt x="447" y="956"/>
                  <a:pt x="489" y="998"/>
                  <a:pt x="541" y="998"/>
                </a:cubicBezTo>
                <a:lnTo>
                  <a:pt x="2885" y="998"/>
                </a:lnTo>
                <a:cubicBezTo>
                  <a:pt x="2937" y="998"/>
                  <a:pt x="2979" y="956"/>
                  <a:pt x="2979" y="905"/>
                </a:cubicBezTo>
                <a:cubicBezTo>
                  <a:pt x="2979" y="853"/>
                  <a:pt x="2937" y="811"/>
                  <a:pt x="2885" y="811"/>
                </a:cubicBezTo>
                <a:close/>
                <a:moveTo>
                  <a:pt x="3154" y="1497"/>
                </a:moveTo>
                <a:lnTo>
                  <a:pt x="3307" y="826"/>
                </a:lnTo>
                <a:cubicBezTo>
                  <a:pt x="3318" y="776"/>
                  <a:pt x="3368" y="744"/>
                  <a:pt x="3418" y="756"/>
                </a:cubicBezTo>
                <a:cubicBezTo>
                  <a:pt x="3469" y="767"/>
                  <a:pt x="3500" y="817"/>
                  <a:pt x="3489" y="867"/>
                </a:cubicBezTo>
                <a:lnTo>
                  <a:pt x="3359" y="1439"/>
                </a:lnTo>
                <a:cubicBezTo>
                  <a:pt x="3418" y="1447"/>
                  <a:pt x="3475" y="1467"/>
                  <a:pt x="3525" y="1498"/>
                </a:cubicBezTo>
                <a:lnTo>
                  <a:pt x="3571" y="1295"/>
                </a:lnTo>
                <a:cubicBezTo>
                  <a:pt x="3604" y="1150"/>
                  <a:pt x="3714" y="1035"/>
                  <a:pt x="3854" y="992"/>
                </a:cubicBezTo>
                <a:lnTo>
                  <a:pt x="4061" y="82"/>
                </a:lnTo>
                <a:cubicBezTo>
                  <a:pt x="4072" y="32"/>
                  <a:pt x="4122" y="0"/>
                  <a:pt x="4172" y="12"/>
                </a:cubicBezTo>
                <a:cubicBezTo>
                  <a:pt x="4223" y="23"/>
                  <a:pt x="4254" y="73"/>
                  <a:pt x="4243" y="124"/>
                </a:cubicBezTo>
                <a:lnTo>
                  <a:pt x="4036" y="1034"/>
                </a:lnTo>
                <a:cubicBezTo>
                  <a:pt x="4144" y="1132"/>
                  <a:pt x="4193" y="1284"/>
                  <a:pt x="4160" y="1429"/>
                </a:cubicBezTo>
                <a:lnTo>
                  <a:pt x="4114" y="1632"/>
                </a:lnTo>
                <a:cubicBezTo>
                  <a:pt x="4173" y="1625"/>
                  <a:pt x="4233" y="1632"/>
                  <a:pt x="4289" y="1650"/>
                </a:cubicBezTo>
                <a:lnTo>
                  <a:pt x="4419" y="1079"/>
                </a:lnTo>
                <a:cubicBezTo>
                  <a:pt x="4431" y="1028"/>
                  <a:pt x="4481" y="997"/>
                  <a:pt x="4531" y="1008"/>
                </a:cubicBezTo>
                <a:cubicBezTo>
                  <a:pt x="4581" y="1020"/>
                  <a:pt x="4613" y="1070"/>
                  <a:pt x="4601" y="1120"/>
                </a:cubicBezTo>
                <a:lnTo>
                  <a:pt x="4449" y="1791"/>
                </a:lnTo>
                <a:cubicBezTo>
                  <a:pt x="4475" y="1954"/>
                  <a:pt x="4401" y="2119"/>
                  <a:pt x="4261" y="2204"/>
                </a:cubicBezTo>
                <a:lnTo>
                  <a:pt x="4206" y="2238"/>
                </a:lnTo>
                <a:cubicBezTo>
                  <a:pt x="4233" y="2250"/>
                  <a:pt x="4258" y="2265"/>
                  <a:pt x="4281" y="2283"/>
                </a:cubicBezTo>
                <a:cubicBezTo>
                  <a:pt x="4299" y="2297"/>
                  <a:pt x="4311" y="2316"/>
                  <a:pt x="4316" y="2338"/>
                </a:cubicBezTo>
                <a:cubicBezTo>
                  <a:pt x="4351" y="2506"/>
                  <a:pt x="4278" y="2681"/>
                  <a:pt x="4132" y="2772"/>
                </a:cubicBezTo>
                <a:lnTo>
                  <a:pt x="3878" y="2932"/>
                </a:lnTo>
                <a:cubicBezTo>
                  <a:pt x="3800" y="2982"/>
                  <a:pt x="3696" y="2999"/>
                  <a:pt x="3590" y="2990"/>
                </a:cubicBezTo>
                <a:cubicBezTo>
                  <a:pt x="3590" y="2996"/>
                  <a:pt x="3589" y="3001"/>
                  <a:pt x="3588" y="3007"/>
                </a:cubicBezTo>
                <a:cubicBezTo>
                  <a:pt x="3556" y="3147"/>
                  <a:pt x="3514" y="3286"/>
                  <a:pt x="3462" y="3420"/>
                </a:cubicBezTo>
                <a:cubicBezTo>
                  <a:pt x="3448" y="3457"/>
                  <a:pt x="3413" y="3479"/>
                  <a:pt x="3375" y="3479"/>
                </a:cubicBezTo>
                <a:cubicBezTo>
                  <a:pt x="3364" y="3479"/>
                  <a:pt x="3353" y="3477"/>
                  <a:pt x="3342" y="3473"/>
                </a:cubicBezTo>
                <a:cubicBezTo>
                  <a:pt x="3293" y="3454"/>
                  <a:pt x="3270" y="3400"/>
                  <a:pt x="3288" y="3352"/>
                </a:cubicBezTo>
                <a:cubicBezTo>
                  <a:pt x="3337" y="3227"/>
                  <a:pt x="3376" y="3097"/>
                  <a:pt x="3406" y="2966"/>
                </a:cubicBezTo>
                <a:cubicBezTo>
                  <a:pt x="3406" y="2965"/>
                  <a:pt x="3406" y="2964"/>
                  <a:pt x="3406" y="2963"/>
                </a:cubicBezTo>
                <a:cubicBezTo>
                  <a:pt x="3407" y="2958"/>
                  <a:pt x="3409" y="2954"/>
                  <a:pt x="3411" y="2949"/>
                </a:cubicBezTo>
                <a:cubicBezTo>
                  <a:pt x="3312" y="2912"/>
                  <a:pt x="3225" y="2851"/>
                  <a:pt x="3176" y="2773"/>
                </a:cubicBezTo>
                <a:lnTo>
                  <a:pt x="3016" y="2519"/>
                </a:lnTo>
                <a:cubicBezTo>
                  <a:pt x="2924" y="2374"/>
                  <a:pt x="2933" y="2184"/>
                  <a:pt x="3038" y="2048"/>
                </a:cubicBezTo>
                <a:cubicBezTo>
                  <a:pt x="3052" y="2030"/>
                  <a:pt x="3071" y="2018"/>
                  <a:pt x="3093" y="2013"/>
                </a:cubicBezTo>
                <a:cubicBezTo>
                  <a:pt x="3122" y="2007"/>
                  <a:pt x="3151" y="2005"/>
                  <a:pt x="3180" y="2004"/>
                </a:cubicBezTo>
                <a:lnTo>
                  <a:pt x="3146" y="1951"/>
                </a:lnTo>
                <a:cubicBezTo>
                  <a:pt x="3056" y="1813"/>
                  <a:pt x="3060" y="1633"/>
                  <a:pt x="3154" y="1497"/>
                </a:cubicBezTo>
                <a:close/>
                <a:moveTo>
                  <a:pt x="3681" y="1667"/>
                </a:moveTo>
                <a:lnTo>
                  <a:pt x="3766" y="1802"/>
                </a:lnTo>
                <a:lnTo>
                  <a:pt x="3900" y="1717"/>
                </a:lnTo>
                <a:cubicBezTo>
                  <a:pt x="3905" y="1705"/>
                  <a:pt x="3909" y="1693"/>
                  <a:pt x="3912" y="1681"/>
                </a:cubicBezTo>
                <a:lnTo>
                  <a:pt x="3978" y="1388"/>
                </a:lnTo>
                <a:cubicBezTo>
                  <a:pt x="3996" y="1308"/>
                  <a:pt x="3969" y="1225"/>
                  <a:pt x="3909" y="1171"/>
                </a:cubicBezTo>
                <a:cubicBezTo>
                  <a:pt x="3832" y="1194"/>
                  <a:pt x="3771" y="1257"/>
                  <a:pt x="3753" y="1337"/>
                </a:cubicBezTo>
                <a:lnTo>
                  <a:pt x="3686" y="1630"/>
                </a:lnTo>
                <a:cubicBezTo>
                  <a:pt x="3684" y="1642"/>
                  <a:pt x="3682" y="1655"/>
                  <a:pt x="3681" y="1667"/>
                </a:cubicBezTo>
                <a:close/>
                <a:moveTo>
                  <a:pt x="3302" y="1850"/>
                </a:moveTo>
                <a:lnTo>
                  <a:pt x="3522" y="2188"/>
                </a:lnTo>
                <a:cubicBezTo>
                  <a:pt x="3524" y="2191"/>
                  <a:pt x="3525" y="2194"/>
                  <a:pt x="3527" y="2197"/>
                </a:cubicBezTo>
                <a:lnTo>
                  <a:pt x="3637" y="2370"/>
                </a:lnTo>
                <a:lnTo>
                  <a:pt x="3810" y="2261"/>
                </a:lnTo>
                <a:cubicBezTo>
                  <a:pt x="3810" y="2261"/>
                  <a:pt x="3811" y="2261"/>
                  <a:pt x="3811" y="2261"/>
                </a:cubicBezTo>
                <a:cubicBezTo>
                  <a:pt x="3813" y="2259"/>
                  <a:pt x="3816" y="2257"/>
                  <a:pt x="3819" y="2256"/>
                </a:cubicBezTo>
                <a:lnTo>
                  <a:pt x="4163" y="2045"/>
                </a:lnTo>
                <a:cubicBezTo>
                  <a:pt x="4232" y="2003"/>
                  <a:pt x="4271" y="1925"/>
                  <a:pt x="4267" y="1843"/>
                </a:cubicBezTo>
                <a:cubicBezTo>
                  <a:pt x="4196" y="1805"/>
                  <a:pt x="4108" y="1807"/>
                  <a:pt x="4039" y="1850"/>
                </a:cubicBezTo>
                <a:lnTo>
                  <a:pt x="3786" y="2009"/>
                </a:lnTo>
                <a:cubicBezTo>
                  <a:pt x="3765" y="2023"/>
                  <a:pt x="3740" y="2027"/>
                  <a:pt x="3716" y="2021"/>
                </a:cubicBezTo>
                <a:cubicBezTo>
                  <a:pt x="3692" y="2016"/>
                  <a:pt x="3671" y="2001"/>
                  <a:pt x="3658" y="1980"/>
                </a:cubicBezTo>
                <a:lnTo>
                  <a:pt x="3509" y="1745"/>
                </a:lnTo>
                <a:cubicBezTo>
                  <a:pt x="3509" y="1744"/>
                  <a:pt x="3498" y="1727"/>
                  <a:pt x="3498" y="1727"/>
                </a:cubicBezTo>
                <a:cubicBezTo>
                  <a:pt x="3455" y="1658"/>
                  <a:pt x="3376" y="1618"/>
                  <a:pt x="3296" y="1623"/>
                </a:cubicBezTo>
                <a:cubicBezTo>
                  <a:pt x="3257" y="1694"/>
                  <a:pt x="3258" y="1782"/>
                  <a:pt x="3302" y="1850"/>
                </a:cubicBezTo>
                <a:close/>
                <a:moveTo>
                  <a:pt x="3167" y="2191"/>
                </a:moveTo>
                <a:cubicBezTo>
                  <a:pt x="3128" y="2262"/>
                  <a:pt x="3130" y="2350"/>
                  <a:pt x="3174" y="2419"/>
                </a:cubicBezTo>
                <a:lnTo>
                  <a:pt x="3334" y="2674"/>
                </a:lnTo>
                <a:cubicBezTo>
                  <a:pt x="3406" y="2788"/>
                  <a:pt x="3664" y="2847"/>
                  <a:pt x="3779" y="2775"/>
                </a:cubicBezTo>
                <a:lnTo>
                  <a:pt x="4033" y="2614"/>
                </a:lnTo>
                <a:cubicBezTo>
                  <a:pt x="4102" y="2571"/>
                  <a:pt x="4142" y="2492"/>
                  <a:pt x="4138" y="2412"/>
                </a:cubicBezTo>
                <a:cubicBezTo>
                  <a:pt x="4069" y="2374"/>
                  <a:pt x="3984" y="2375"/>
                  <a:pt x="3915" y="2416"/>
                </a:cubicBezTo>
                <a:lnTo>
                  <a:pt x="3909" y="2419"/>
                </a:lnTo>
                <a:lnTo>
                  <a:pt x="3657" y="2578"/>
                </a:lnTo>
                <a:cubicBezTo>
                  <a:pt x="3636" y="2591"/>
                  <a:pt x="3611" y="2596"/>
                  <a:pt x="3587" y="2590"/>
                </a:cubicBezTo>
                <a:cubicBezTo>
                  <a:pt x="3563" y="2585"/>
                  <a:pt x="3542" y="2570"/>
                  <a:pt x="3528" y="2549"/>
                </a:cubicBezTo>
                <a:lnTo>
                  <a:pt x="3366" y="2291"/>
                </a:lnTo>
                <a:cubicBezTo>
                  <a:pt x="3321" y="2225"/>
                  <a:pt x="3245" y="2188"/>
                  <a:pt x="3167" y="2191"/>
                </a:cubicBezTo>
                <a:close/>
                <a:moveTo>
                  <a:pt x="2157" y="3512"/>
                </a:moveTo>
                <a:lnTo>
                  <a:pt x="2185" y="3512"/>
                </a:lnTo>
                <a:cubicBezTo>
                  <a:pt x="2237" y="3512"/>
                  <a:pt x="2278" y="3470"/>
                  <a:pt x="2278" y="3419"/>
                </a:cubicBezTo>
                <a:cubicBezTo>
                  <a:pt x="2278" y="3367"/>
                  <a:pt x="2237" y="3325"/>
                  <a:pt x="2185" y="3325"/>
                </a:cubicBezTo>
                <a:lnTo>
                  <a:pt x="2157" y="3325"/>
                </a:lnTo>
                <a:cubicBezTo>
                  <a:pt x="2105" y="3325"/>
                  <a:pt x="2064" y="3367"/>
                  <a:pt x="2064" y="3419"/>
                </a:cubicBezTo>
                <a:cubicBezTo>
                  <a:pt x="2064" y="3470"/>
                  <a:pt x="2105" y="3512"/>
                  <a:pt x="2157" y="3512"/>
                </a:cubicBezTo>
                <a:close/>
                <a:moveTo>
                  <a:pt x="904" y="4578"/>
                </a:moveTo>
                <a:cubicBezTo>
                  <a:pt x="904" y="4527"/>
                  <a:pt x="863" y="4485"/>
                  <a:pt x="811" y="4485"/>
                </a:cubicBezTo>
                <a:lnTo>
                  <a:pt x="541" y="4485"/>
                </a:lnTo>
                <a:cubicBezTo>
                  <a:pt x="489" y="4485"/>
                  <a:pt x="447" y="4527"/>
                  <a:pt x="447" y="4578"/>
                </a:cubicBezTo>
                <a:cubicBezTo>
                  <a:pt x="447" y="4630"/>
                  <a:pt x="489" y="4671"/>
                  <a:pt x="541" y="4671"/>
                </a:cubicBezTo>
                <a:lnTo>
                  <a:pt x="811" y="4671"/>
                </a:lnTo>
                <a:cubicBezTo>
                  <a:pt x="863" y="4671"/>
                  <a:pt x="904" y="4630"/>
                  <a:pt x="904" y="4578"/>
                </a:cubicBezTo>
                <a:close/>
                <a:moveTo>
                  <a:pt x="1939" y="3678"/>
                </a:moveTo>
                <a:lnTo>
                  <a:pt x="1911" y="3678"/>
                </a:lnTo>
                <a:cubicBezTo>
                  <a:pt x="1859" y="3678"/>
                  <a:pt x="1818" y="3719"/>
                  <a:pt x="1818" y="3771"/>
                </a:cubicBezTo>
                <a:cubicBezTo>
                  <a:pt x="1818" y="3822"/>
                  <a:pt x="1859" y="3864"/>
                  <a:pt x="1911" y="3864"/>
                </a:cubicBezTo>
                <a:lnTo>
                  <a:pt x="1939" y="3864"/>
                </a:lnTo>
                <a:cubicBezTo>
                  <a:pt x="1991" y="3864"/>
                  <a:pt x="2032" y="3822"/>
                  <a:pt x="2032" y="3771"/>
                </a:cubicBezTo>
                <a:cubicBezTo>
                  <a:pt x="2032" y="3719"/>
                  <a:pt x="1991" y="3678"/>
                  <a:pt x="1939" y="3678"/>
                </a:cubicBezTo>
                <a:close/>
                <a:moveTo>
                  <a:pt x="2780" y="3678"/>
                </a:moveTo>
                <a:lnTo>
                  <a:pt x="2752" y="3678"/>
                </a:lnTo>
                <a:cubicBezTo>
                  <a:pt x="2701" y="3678"/>
                  <a:pt x="2659" y="3719"/>
                  <a:pt x="2659" y="3771"/>
                </a:cubicBezTo>
                <a:cubicBezTo>
                  <a:pt x="2659" y="3822"/>
                  <a:pt x="2701" y="3864"/>
                  <a:pt x="2752" y="3864"/>
                </a:cubicBezTo>
                <a:lnTo>
                  <a:pt x="2780" y="3864"/>
                </a:lnTo>
                <a:cubicBezTo>
                  <a:pt x="2832" y="3864"/>
                  <a:pt x="2874" y="3822"/>
                  <a:pt x="2874" y="3771"/>
                </a:cubicBezTo>
                <a:cubicBezTo>
                  <a:pt x="2874" y="3719"/>
                  <a:pt x="2832" y="3678"/>
                  <a:pt x="2780" y="3678"/>
                </a:cubicBezTo>
                <a:close/>
                <a:moveTo>
                  <a:pt x="2534" y="3325"/>
                </a:moveTo>
                <a:lnTo>
                  <a:pt x="2506" y="3325"/>
                </a:lnTo>
                <a:cubicBezTo>
                  <a:pt x="2455" y="3325"/>
                  <a:pt x="2413" y="3367"/>
                  <a:pt x="2413" y="3419"/>
                </a:cubicBezTo>
                <a:cubicBezTo>
                  <a:pt x="2413" y="3470"/>
                  <a:pt x="2455" y="3512"/>
                  <a:pt x="2506" y="3512"/>
                </a:cubicBezTo>
                <a:lnTo>
                  <a:pt x="2534" y="3512"/>
                </a:lnTo>
                <a:cubicBezTo>
                  <a:pt x="2586" y="3512"/>
                  <a:pt x="2628" y="3470"/>
                  <a:pt x="2628" y="3419"/>
                </a:cubicBezTo>
                <a:cubicBezTo>
                  <a:pt x="2628" y="3367"/>
                  <a:pt x="2586" y="3325"/>
                  <a:pt x="2534" y="3325"/>
                </a:cubicBezTo>
                <a:close/>
                <a:moveTo>
                  <a:pt x="5544" y="2873"/>
                </a:moveTo>
                <a:lnTo>
                  <a:pt x="4847" y="3473"/>
                </a:lnTo>
                <a:cubicBezTo>
                  <a:pt x="4875" y="3616"/>
                  <a:pt x="4825" y="3767"/>
                  <a:pt x="4712" y="3865"/>
                </a:cubicBezTo>
                <a:lnTo>
                  <a:pt x="4554" y="4000"/>
                </a:lnTo>
                <a:cubicBezTo>
                  <a:pt x="4605" y="4030"/>
                  <a:pt x="4649" y="4071"/>
                  <a:pt x="4684" y="4119"/>
                </a:cubicBezTo>
                <a:lnTo>
                  <a:pt x="5128" y="3737"/>
                </a:lnTo>
                <a:cubicBezTo>
                  <a:pt x="5167" y="3703"/>
                  <a:pt x="5226" y="3708"/>
                  <a:pt x="5260" y="3747"/>
                </a:cubicBezTo>
                <a:cubicBezTo>
                  <a:pt x="5294" y="3786"/>
                  <a:pt x="5289" y="3845"/>
                  <a:pt x="5250" y="3878"/>
                </a:cubicBezTo>
                <a:lnTo>
                  <a:pt x="4729" y="4327"/>
                </a:lnTo>
                <a:cubicBezTo>
                  <a:pt x="4653" y="4472"/>
                  <a:pt x="4496" y="4560"/>
                  <a:pt x="4332" y="4547"/>
                </a:cubicBezTo>
                <a:lnTo>
                  <a:pt x="4272" y="4543"/>
                </a:lnTo>
                <a:cubicBezTo>
                  <a:pt x="4284" y="4566"/>
                  <a:pt x="4293" y="4590"/>
                  <a:pt x="4301" y="4616"/>
                </a:cubicBezTo>
                <a:cubicBezTo>
                  <a:pt x="4307" y="4637"/>
                  <a:pt x="4305" y="4660"/>
                  <a:pt x="4296" y="4680"/>
                </a:cubicBezTo>
                <a:cubicBezTo>
                  <a:pt x="4229" y="4828"/>
                  <a:pt x="4080" y="4922"/>
                  <a:pt x="3921" y="4922"/>
                </a:cubicBezTo>
                <a:cubicBezTo>
                  <a:pt x="3911" y="4922"/>
                  <a:pt x="3900" y="4921"/>
                  <a:pt x="3890" y="4921"/>
                </a:cubicBezTo>
                <a:cubicBezTo>
                  <a:pt x="3839" y="4917"/>
                  <a:pt x="3800" y="4872"/>
                  <a:pt x="3804" y="4820"/>
                </a:cubicBezTo>
                <a:cubicBezTo>
                  <a:pt x="3808" y="4769"/>
                  <a:pt x="3853" y="4731"/>
                  <a:pt x="3904" y="4734"/>
                </a:cubicBezTo>
                <a:cubicBezTo>
                  <a:pt x="3986" y="4741"/>
                  <a:pt x="4064" y="4701"/>
                  <a:pt x="4109" y="4634"/>
                </a:cubicBezTo>
                <a:cubicBezTo>
                  <a:pt x="4084" y="4580"/>
                  <a:pt x="4038" y="4538"/>
                  <a:pt x="3982" y="4517"/>
                </a:cubicBezTo>
                <a:cubicBezTo>
                  <a:pt x="3885" y="4495"/>
                  <a:pt x="3785" y="4430"/>
                  <a:pt x="3702" y="4334"/>
                </a:cubicBezTo>
                <a:cubicBezTo>
                  <a:pt x="3633" y="4253"/>
                  <a:pt x="3587" y="4164"/>
                  <a:pt x="3570" y="4078"/>
                </a:cubicBezTo>
                <a:cubicBezTo>
                  <a:pt x="3566" y="4070"/>
                  <a:pt x="3563" y="4060"/>
                  <a:pt x="3562" y="4050"/>
                </a:cubicBezTo>
                <a:cubicBezTo>
                  <a:pt x="3554" y="3971"/>
                  <a:pt x="3504" y="3902"/>
                  <a:pt x="3431" y="3869"/>
                </a:cubicBezTo>
                <a:cubicBezTo>
                  <a:pt x="3384" y="3847"/>
                  <a:pt x="3364" y="3792"/>
                  <a:pt x="3385" y="3745"/>
                </a:cubicBezTo>
                <a:cubicBezTo>
                  <a:pt x="3407" y="3698"/>
                  <a:pt x="3462" y="3677"/>
                  <a:pt x="3509" y="3699"/>
                </a:cubicBezTo>
                <a:cubicBezTo>
                  <a:pt x="3535" y="3711"/>
                  <a:pt x="3559" y="3725"/>
                  <a:pt x="3581" y="3741"/>
                </a:cubicBezTo>
                <a:lnTo>
                  <a:pt x="3586" y="3679"/>
                </a:lnTo>
                <a:cubicBezTo>
                  <a:pt x="3598" y="3516"/>
                  <a:pt x="3707" y="3375"/>
                  <a:pt x="3861" y="3321"/>
                </a:cubicBezTo>
                <a:lnTo>
                  <a:pt x="4363" y="2852"/>
                </a:lnTo>
                <a:cubicBezTo>
                  <a:pt x="4400" y="2817"/>
                  <a:pt x="4459" y="2819"/>
                  <a:pt x="4495" y="2857"/>
                </a:cubicBezTo>
                <a:cubicBezTo>
                  <a:pt x="4530" y="2894"/>
                  <a:pt x="4528" y="2954"/>
                  <a:pt x="4490" y="2989"/>
                </a:cubicBezTo>
                <a:lnTo>
                  <a:pt x="4058" y="3392"/>
                </a:lnTo>
                <a:cubicBezTo>
                  <a:pt x="4103" y="3434"/>
                  <a:pt x="4138" y="3485"/>
                  <a:pt x="4160" y="3542"/>
                </a:cubicBezTo>
                <a:lnTo>
                  <a:pt x="4318" y="3406"/>
                </a:lnTo>
                <a:cubicBezTo>
                  <a:pt x="4431" y="3309"/>
                  <a:pt x="4587" y="3282"/>
                  <a:pt x="4725" y="3331"/>
                </a:cubicBezTo>
                <a:lnTo>
                  <a:pt x="5423" y="2731"/>
                </a:lnTo>
                <a:cubicBezTo>
                  <a:pt x="5462" y="2698"/>
                  <a:pt x="5521" y="2702"/>
                  <a:pt x="5554" y="2741"/>
                </a:cubicBezTo>
                <a:cubicBezTo>
                  <a:pt x="5588" y="2780"/>
                  <a:pt x="5583" y="2839"/>
                  <a:pt x="5544" y="2873"/>
                </a:cubicBezTo>
                <a:close/>
                <a:moveTo>
                  <a:pt x="4551" y="4261"/>
                </a:moveTo>
                <a:cubicBezTo>
                  <a:pt x="4517" y="4188"/>
                  <a:pt x="4445" y="4137"/>
                  <a:pt x="4364" y="4131"/>
                </a:cubicBezTo>
                <a:lnTo>
                  <a:pt x="4346" y="4129"/>
                </a:lnTo>
                <a:cubicBezTo>
                  <a:pt x="4345" y="4129"/>
                  <a:pt x="4344" y="4129"/>
                  <a:pt x="4343" y="4129"/>
                </a:cubicBezTo>
                <a:lnTo>
                  <a:pt x="4066" y="4108"/>
                </a:lnTo>
                <a:cubicBezTo>
                  <a:pt x="4014" y="4104"/>
                  <a:pt x="3976" y="4060"/>
                  <a:pt x="3980" y="4008"/>
                </a:cubicBezTo>
                <a:lnTo>
                  <a:pt x="4002" y="3710"/>
                </a:lnTo>
                <a:cubicBezTo>
                  <a:pt x="4008" y="3629"/>
                  <a:pt x="3969" y="3550"/>
                  <a:pt x="3902" y="3506"/>
                </a:cubicBezTo>
                <a:cubicBezTo>
                  <a:pt x="3829" y="3540"/>
                  <a:pt x="3778" y="3611"/>
                  <a:pt x="3772" y="3693"/>
                </a:cubicBezTo>
                <a:lnTo>
                  <a:pt x="3749" y="3993"/>
                </a:lnTo>
                <a:cubicBezTo>
                  <a:pt x="3744" y="4055"/>
                  <a:pt x="3781" y="4139"/>
                  <a:pt x="3844" y="4212"/>
                </a:cubicBezTo>
                <a:cubicBezTo>
                  <a:pt x="3907" y="4286"/>
                  <a:pt x="3985" y="4334"/>
                  <a:pt x="4047" y="4339"/>
                </a:cubicBezTo>
                <a:lnTo>
                  <a:pt x="4346" y="4361"/>
                </a:lnTo>
                <a:cubicBezTo>
                  <a:pt x="4428" y="4367"/>
                  <a:pt x="4506" y="4328"/>
                  <a:pt x="4551" y="4261"/>
                </a:cubicBezTo>
                <a:close/>
                <a:moveTo>
                  <a:pt x="4664" y="3507"/>
                </a:moveTo>
                <a:cubicBezTo>
                  <a:pt x="4588" y="3480"/>
                  <a:pt x="4501" y="3494"/>
                  <a:pt x="4439" y="3548"/>
                </a:cubicBezTo>
                <a:lnTo>
                  <a:pt x="4211" y="3744"/>
                </a:lnTo>
                <a:cubicBezTo>
                  <a:pt x="4202" y="3752"/>
                  <a:pt x="4193" y="3761"/>
                  <a:pt x="4185" y="3771"/>
                </a:cubicBezTo>
                <a:lnTo>
                  <a:pt x="4173" y="3929"/>
                </a:lnTo>
                <a:lnTo>
                  <a:pt x="4331" y="3941"/>
                </a:lnTo>
                <a:cubicBezTo>
                  <a:pt x="4342" y="3935"/>
                  <a:pt x="4352" y="3927"/>
                  <a:pt x="4362" y="3919"/>
                </a:cubicBezTo>
                <a:lnTo>
                  <a:pt x="4590" y="3723"/>
                </a:lnTo>
                <a:cubicBezTo>
                  <a:pt x="4652" y="3670"/>
                  <a:pt x="4680" y="3586"/>
                  <a:pt x="4664" y="3507"/>
                </a:cubicBezTo>
                <a:close/>
                <a:moveTo>
                  <a:pt x="3856" y="5361"/>
                </a:moveTo>
                <a:cubicBezTo>
                  <a:pt x="3867" y="5390"/>
                  <a:pt x="3863" y="5422"/>
                  <a:pt x="3845" y="5447"/>
                </a:cubicBezTo>
                <a:cubicBezTo>
                  <a:pt x="3828" y="5472"/>
                  <a:pt x="3799" y="5487"/>
                  <a:pt x="3768" y="5487"/>
                </a:cubicBezTo>
                <a:lnTo>
                  <a:pt x="923" y="5487"/>
                </a:lnTo>
                <a:cubicBezTo>
                  <a:pt x="892" y="5487"/>
                  <a:pt x="864" y="5472"/>
                  <a:pt x="846" y="5447"/>
                </a:cubicBezTo>
                <a:cubicBezTo>
                  <a:pt x="829" y="5422"/>
                  <a:pt x="825" y="5390"/>
                  <a:pt x="836" y="5361"/>
                </a:cubicBezTo>
                <a:lnTo>
                  <a:pt x="1444" y="3752"/>
                </a:lnTo>
                <a:cubicBezTo>
                  <a:pt x="1682" y="3124"/>
                  <a:pt x="2002" y="2779"/>
                  <a:pt x="2346" y="2779"/>
                </a:cubicBezTo>
                <a:cubicBezTo>
                  <a:pt x="2690" y="2779"/>
                  <a:pt x="3010" y="3124"/>
                  <a:pt x="3247" y="3752"/>
                </a:cubicBezTo>
                <a:lnTo>
                  <a:pt x="3856" y="5361"/>
                </a:lnTo>
                <a:close/>
                <a:moveTo>
                  <a:pt x="3633" y="5301"/>
                </a:moveTo>
                <a:lnTo>
                  <a:pt x="3073" y="3818"/>
                </a:lnTo>
                <a:cubicBezTo>
                  <a:pt x="2868" y="3276"/>
                  <a:pt x="2603" y="2965"/>
                  <a:pt x="2346" y="2965"/>
                </a:cubicBezTo>
                <a:cubicBezTo>
                  <a:pt x="2089" y="2965"/>
                  <a:pt x="1824" y="3276"/>
                  <a:pt x="1619" y="3818"/>
                </a:cubicBezTo>
                <a:lnTo>
                  <a:pt x="1058" y="5301"/>
                </a:lnTo>
                <a:lnTo>
                  <a:pt x="3633" y="5301"/>
                </a:lnTo>
                <a:close/>
                <a:moveTo>
                  <a:pt x="2534" y="4723"/>
                </a:moveTo>
                <a:lnTo>
                  <a:pt x="2506" y="4723"/>
                </a:lnTo>
                <a:cubicBezTo>
                  <a:pt x="2455" y="4723"/>
                  <a:pt x="2413" y="4765"/>
                  <a:pt x="2413" y="4817"/>
                </a:cubicBezTo>
                <a:cubicBezTo>
                  <a:pt x="2413" y="4868"/>
                  <a:pt x="2455" y="4910"/>
                  <a:pt x="2506" y="4910"/>
                </a:cubicBezTo>
                <a:lnTo>
                  <a:pt x="2534" y="4910"/>
                </a:lnTo>
                <a:cubicBezTo>
                  <a:pt x="2586" y="4910"/>
                  <a:pt x="2628" y="4868"/>
                  <a:pt x="2628" y="4817"/>
                </a:cubicBezTo>
                <a:cubicBezTo>
                  <a:pt x="2628" y="4765"/>
                  <a:pt x="2586" y="4723"/>
                  <a:pt x="2534" y="4723"/>
                </a:cubicBezTo>
                <a:close/>
                <a:moveTo>
                  <a:pt x="2185" y="4071"/>
                </a:moveTo>
                <a:lnTo>
                  <a:pt x="2157" y="4071"/>
                </a:lnTo>
                <a:cubicBezTo>
                  <a:pt x="2105" y="4071"/>
                  <a:pt x="2064" y="4112"/>
                  <a:pt x="2064" y="4164"/>
                </a:cubicBezTo>
                <a:cubicBezTo>
                  <a:pt x="2064" y="4216"/>
                  <a:pt x="2105" y="4257"/>
                  <a:pt x="2157" y="4257"/>
                </a:cubicBezTo>
                <a:lnTo>
                  <a:pt x="2185" y="4257"/>
                </a:lnTo>
                <a:cubicBezTo>
                  <a:pt x="2237" y="4257"/>
                  <a:pt x="2278" y="4216"/>
                  <a:pt x="2278" y="4164"/>
                </a:cubicBezTo>
                <a:cubicBezTo>
                  <a:pt x="2278" y="4112"/>
                  <a:pt x="2237" y="4071"/>
                  <a:pt x="2185" y="4071"/>
                </a:cubicBezTo>
                <a:close/>
                <a:moveTo>
                  <a:pt x="2453" y="3771"/>
                </a:moveTo>
                <a:cubicBezTo>
                  <a:pt x="2453" y="3719"/>
                  <a:pt x="2411" y="3678"/>
                  <a:pt x="2360" y="3678"/>
                </a:cubicBezTo>
                <a:lnTo>
                  <a:pt x="2332" y="3678"/>
                </a:lnTo>
                <a:cubicBezTo>
                  <a:pt x="2280" y="3678"/>
                  <a:pt x="2238" y="3719"/>
                  <a:pt x="2238" y="3771"/>
                </a:cubicBezTo>
                <a:cubicBezTo>
                  <a:pt x="2238" y="3822"/>
                  <a:pt x="2280" y="3864"/>
                  <a:pt x="2332" y="3864"/>
                </a:cubicBezTo>
                <a:lnTo>
                  <a:pt x="2360" y="3864"/>
                </a:lnTo>
                <a:cubicBezTo>
                  <a:pt x="2411" y="3864"/>
                  <a:pt x="2453" y="3822"/>
                  <a:pt x="2453" y="3771"/>
                </a:cubicBezTo>
                <a:close/>
              </a:path>
            </a:pathLst>
          </a:custGeom>
          <a:solidFill>
            <a:srgbClr val="A40000"/>
          </a:solidFill>
          <a:ln w="9525">
            <a:noFill/>
          </a:ln>
        </p:spPr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kern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30"/>
          <p:cNvSpPr/>
          <p:nvPr/>
        </p:nvSpPr>
        <p:spPr>
          <a:xfrm>
            <a:off x="3432175" y="1636900"/>
            <a:ext cx="939800" cy="3079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9.4</a:t>
            </a:r>
            <a:r>
              <a:rPr lang="zh-CN" altLang="en-US" sz="1400" b="1" kern="12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万款</a:t>
            </a:r>
            <a:endParaRPr lang="zh-CN" altLang="en-US" sz="14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" name="CustomText1"/>
          <p:cNvSpPr/>
          <p:nvPr/>
        </p:nvSpPr>
        <p:spPr>
          <a:xfrm>
            <a:off x="5037137" y="1365437"/>
            <a:ext cx="373063" cy="476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/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12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采购人</a:t>
            </a:r>
            <a:endParaRPr lang="zh-CN" altLang="en-US" sz="1400" kern="1200" dirty="0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15" name="iconfont-11432-4379880"/>
          <p:cNvSpPr/>
          <p:nvPr/>
        </p:nvSpPr>
        <p:spPr>
          <a:xfrm>
            <a:off x="5102833" y="946337"/>
            <a:ext cx="254371" cy="306388"/>
          </a:xfrm>
          <a:custGeom>
            <a:avLst/>
            <a:gdLst/>
            <a:ahLst/>
            <a:cxnLst>
              <a:cxn ang="0">
                <a:pos x="471720748" y="396721509"/>
              </a:cxn>
              <a:cxn ang="0">
                <a:pos x="364355629" y="1305949930"/>
              </a:cxn>
              <a:cxn ang="0">
                <a:pos x="338889229" y="222089625"/>
              </a:cxn>
              <a:cxn ang="0">
                <a:pos x="253548702" y="127811541"/>
              </a:cxn>
              <a:cxn ang="0">
                <a:pos x="310947265" y="30053580"/>
              </a:cxn>
              <a:cxn ang="0">
                <a:pos x="253548702" y="19613948"/>
              </a:cxn>
              <a:cxn ang="0">
                <a:pos x="242123812" y="222089625"/>
              </a:cxn>
              <a:cxn ang="0">
                <a:pos x="156644859" y="1305949930"/>
              </a:cxn>
              <a:cxn ang="0">
                <a:pos x="131178459" y="396721509"/>
              </a:cxn>
              <a:cxn ang="0">
                <a:pos x="23813341" y="1305949930"/>
              </a:cxn>
              <a:cxn ang="0">
                <a:pos x="0" y="1421107347"/>
              </a:cxn>
              <a:cxn ang="0">
                <a:pos x="495534088" y="1305949930"/>
              </a:cxn>
              <a:cxn ang="0">
                <a:pos x="105025296" y="1248057194"/>
              </a:cxn>
              <a:cxn ang="0">
                <a:pos x="54507721" y="1132267085"/>
              </a:cxn>
              <a:cxn ang="0">
                <a:pos x="105025296" y="1248057194"/>
              </a:cxn>
              <a:cxn ang="0">
                <a:pos x="54507721" y="1039254455"/>
              </a:cxn>
              <a:cxn ang="0">
                <a:pos x="105025296" y="923147999"/>
              </a:cxn>
              <a:cxn ang="0">
                <a:pos x="105025296" y="830140006"/>
              </a:cxn>
              <a:cxn ang="0">
                <a:pos x="54507721" y="714349897"/>
              </a:cxn>
              <a:cxn ang="0">
                <a:pos x="105025296" y="830140006"/>
              </a:cxn>
              <a:cxn ang="0">
                <a:pos x="54507721" y="621337266"/>
              </a:cxn>
              <a:cxn ang="0">
                <a:pos x="105025296" y="505235449"/>
              </a:cxn>
              <a:cxn ang="0">
                <a:pos x="299522375" y="1211360206"/>
              </a:cxn>
              <a:cxn ang="0">
                <a:pos x="196011713" y="1094937404"/>
              </a:cxn>
              <a:cxn ang="0">
                <a:pos x="299522375" y="1211360206"/>
              </a:cxn>
              <a:cxn ang="0">
                <a:pos x="196011713" y="948777301"/>
              </a:cxn>
              <a:cxn ang="0">
                <a:pos x="299522375" y="832670845"/>
              </a:cxn>
              <a:cxn ang="0">
                <a:pos x="299522375" y="686510810"/>
              </a:cxn>
              <a:cxn ang="0">
                <a:pos x="196011713" y="570404354"/>
              </a:cxn>
              <a:cxn ang="0">
                <a:pos x="299522375" y="686510810"/>
              </a:cxn>
              <a:cxn ang="0">
                <a:pos x="196011713" y="424244250"/>
              </a:cxn>
              <a:cxn ang="0">
                <a:pos x="299522375" y="308137795"/>
              </a:cxn>
              <a:cxn ang="0">
                <a:pos x="441026367" y="1248057194"/>
              </a:cxn>
              <a:cxn ang="0">
                <a:pos x="390508844" y="1132267085"/>
              </a:cxn>
              <a:cxn ang="0">
                <a:pos x="441026367" y="1248057194"/>
              </a:cxn>
              <a:cxn ang="0">
                <a:pos x="390508844" y="1039254455"/>
              </a:cxn>
              <a:cxn ang="0">
                <a:pos x="441026367" y="923147999"/>
              </a:cxn>
              <a:cxn ang="0">
                <a:pos x="441026367" y="830140006"/>
              </a:cxn>
              <a:cxn ang="0">
                <a:pos x="390508844" y="714349897"/>
              </a:cxn>
              <a:cxn ang="0">
                <a:pos x="441026367" y="830140006"/>
              </a:cxn>
              <a:cxn ang="0">
                <a:pos x="390508844" y="621337266"/>
              </a:cxn>
              <a:cxn ang="0">
                <a:pos x="441026367" y="505235449"/>
              </a:cxn>
            </a:cxnLst>
            <a:rect l="0" t="0" r="0" b="0"/>
            <a:pathLst>
              <a:path w="3600" h="4492">
                <a:moveTo>
                  <a:pt x="3427" y="4128"/>
                </a:moveTo>
                <a:lnTo>
                  <a:pt x="3427" y="1254"/>
                </a:lnTo>
                <a:lnTo>
                  <a:pt x="2647" y="1254"/>
                </a:lnTo>
                <a:lnTo>
                  <a:pt x="2647" y="4128"/>
                </a:lnTo>
                <a:lnTo>
                  <a:pt x="2462" y="4128"/>
                </a:lnTo>
                <a:lnTo>
                  <a:pt x="2462" y="702"/>
                </a:lnTo>
                <a:lnTo>
                  <a:pt x="1842" y="702"/>
                </a:lnTo>
                <a:lnTo>
                  <a:pt x="1842" y="404"/>
                </a:lnTo>
                <a:cubicBezTo>
                  <a:pt x="1991" y="455"/>
                  <a:pt x="2103" y="291"/>
                  <a:pt x="2259" y="385"/>
                </a:cubicBezTo>
                <a:lnTo>
                  <a:pt x="2259" y="95"/>
                </a:lnTo>
                <a:cubicBezTo>
                  <a:pt x="2103" y="0"/>
                  <a:pt x="1991" y="165"/>
                  <a:pt x="1842" y="114"/>
                </a:cubicBezTo>
                <a:lnTo>
                  <a:pt x="1842" y="62"/>
                </a:lnTo>
                <a:lnTo>
                  <a:pt x="1759" y="62"/>
                </a:lnTo>
                <a:lnTo>
                  <a:pt x="1759" y="702"/>
                </a:lnTo>
                <a:lnTo>
                  <a:pt x="1138" y="702"/>
                </a:lnTo>
                <a:lnTo>
                  <a:pt x="1138" y="4128"/>
                </a:lnTo>
                <a:lnTo>
                  <a:pt x="953" y="4128"/>
                </a:lnTo>
                <a:lnTo>
                  <a:pt x="953" y="1254"/>
                </a:lnTo>
                <a:lnTo>
                  <a:pt x="173" y="1254"/>
                </a:lnTo>
                <a:lnTo>
                  <a:pt x="173" y="4128"/>
                </a:lnTo>
                <a:lnTo>
                  <a:pt x="0" y="4128"/>
                </a:lnTo>
                <a:lnTo>
                  <a:pt x="0" y="4492"/>
                </a:lnTo>
                <a:lnTo>
                  <a:pt x="3600" y="4492"/>
                </a:lnTo>
                <a:lnTo>
                  <a:pt x="3600" y="4128"/>
                </a:lnTo>
                <a:lnTo>
                  <a:pt x="3427" y="4128"/>
                </a:lnTo>
                <a:close/>
                <a:moveTo>
                  <a:pt x="763" y="3945"/>
                </a:moveTo>
                <a:lnTo>
                  <a:pt x="396" y="3945"/>
                </a:lnTo>
                <a:lnTo>
                  <a:pt x="396" y="3579"/>
                </a:lnTo>
                <a:lnTo>
                  <a:pt x="763" y="3579"/>
                </a:lnTo>
                <a:lnTo>
                  <a:pt x="763" y="3945"/>
                </a:lnTo>
                <a:close/>
                <a:moveTo>
                  <a:pt x="763" y="3285"/>
                </a:moveTo>
                <a:lnTo>
                  <a:pt x="396" y="3285"/>
                </a:lnTo>
                <a:lnTo>
                  <a:pt x="396" y="2918"/>
                </a:lnTo>
                <a:lnTo>
                  <a:pt x="763" y="2918"/>
                </a:lnTo>
                <a:lnTo>
                  <a:pt x="763" y="3285"/>
                </a:lnTo>
                <a:close/>
                <a:moveTo>
                  <a:pt x="763" y="2624"/>
                </a:moveTo>
                <a:lnTo>
                  <a:pt x="396" y="2624"/>
                </a:lnTo>
                <a:lnTo>
                  <a:pt x="396" y="2258"/>
                </a:lnTo>
                <a:lnTo>
                  <a:pt x="763" y="2258"/>
                </a:lnTo>
                <a:lnTo>
                  <a:pt x="763" y="2624"/>
                </a:lnTo>
                <a:close/>
                <a:moveTo>
                  <a:pt x="763" y="1964"/>
                </a:moveTo>
                <a:lnTo>
                  <a:pt x="396" y="1964"/>
                </a:lnTo>
                <a:lnTo>
                  <a:pt x="396" y="1597"/>
                </a:lnTo>
                <a:lnTo>
                  <a:pt x="763" y="1597"/>
                </a:lnTo>
                <a:lnTo>
                  <a:pt x="763" y="1964"/>
                </a:lnTo>
                <a:close/>
                <a:moveTo>
                  <a:pt x="2176" y="3829"/>
                </a:moveTo>
                <a:lnTo>
                  <a:pt x="1424" y="3829"/>
                </a:lnTo>
                <a:lnTo>
                  <a:pt x="1424" y="3461"/>
                </a:lnTo>
                <a:lnTo>
                  <a:pt x="2176" y="3461"/>
                </a:lnTo>
                <a:lnTo>
                  <a:pt x="2176" y="3829"/>
                </a:lnTo>
                <a:close/>
                <a:moveTo>
                  <a:pt x="2176" y="2999"/>
                </a:moveTo>
                <a:lnTo>
                  <a:pt x="1424" y="2999"/>
                </a:lnTo>
                <a:lnTo>
                  <a:pt x="1424" y="2632"/>
                </a:lnTo>
                <a:lnTo>
                  <a:pt x="2176" y="2632"/>
                </a:lnTo>
                <a:lnTo>
                  <a:pt x="2176" y="2999"/>
                </a:lnTo>
                <a:close/>
                <a:moveTo>
                  <a:pt x="2176" y="2170"/>
                </a:moveTo>
                <a:lnTo>
                  <a:pt x="1424" y="2170"/>
                </a:lnTo>
                <a:lnTo>
                  <a:pt x="1424" y="1803"/>
                </a:lnTo>
                <a:lnTo>
                  <a:pt x="2176" y="1803"/>
                </a:lnTo>
                <a:lnTo>
                  <a:pt x="2176" y="2170"/>
                </a:lnTo>
                <a:close/>
                <a:moveTo>
                  <a:pt x="2176" y="1341"/>
                </a:moveTo>
                <a:lnTo>
                  <a:pt x="1424" y="1341"/>
                </a:lnTo>
                <a:lnTo>
                  <a:pt x="1424" y="974"/>
                </a:lnTo>
                <a:lnTo>
                  <a:pt x="2176" y="974"/>
                </a:lnTo>
                <a:lnTo>
                  <a:pt x="2176" y="1341"/>
                </a:lnTo>
                <a:close/>
                <a:moveTo>
                  <a:pt x="3204" y="3945"/>
                </a:moveTo>
                <a:lnTo>
                  <a:pt x="2837" y="3945"/>
                </a:lnTo>
                <a:lnTo>
                  <a:pt x="2837" y="3579"/>
                </a:lnTo>
                <a:lnTo>
                  <a:pt x="3204" y="3579"/>
                </a:lnTo>
                <a:lnTo>
                  <a:pt x="3204" y="3945"/>
                </a:lnTo>
                <a:close/>
                <a:moveTo>
                  <a:pt x="3204" y="3285"/>
                </a:moveTo>
                <a:lnTo>
                  <a:pt x="2837" y="3285"/>
                </a:lnTo>
                <a:lnTo>
                  <a:pt x="2837" y="2918"/>
                </a:lnTo>
                <a:lnTo>
                  <a:pt x="3204" y="2918"/>
                </a:lnTo>
                <a:lnTo>
                  <a:pt x="3204" y="3285"/>
                </a:lnTo>
                <a:close/>
                <a:moveTo>
                  <a:pt x="3204" y="2624"/>
                </a:moveTo>
                <a:lnTo>
                  <a:pt x="2837" y="2624"/>
                </a:lnTo>
                <a:lnTo>
                  <a:pt x="2837" y="2258"/>
                </a:lnTo>
                <a:lnTo>
                  <a:pt x="3204" y="2258"/>
                </a:lnTo>
                <a:lnTo>
                  <a:pt x="3204" y="2624"/>
                </a:lnTo>
                <a:close/>
                <a:moveTo>
                  <a:pt x="3204" y="1964"/>
                </a:moveTo>
                <a:lnTo>
                  <a:pt x="2837" y="1964"/>
                </a:lnTo>
                <a:lnTo>
                  <a:pt x="2837" y="1597"/>
                </a:lnTo>
                <a:lnTo>
                  <a:pt x="3204" y="1597"/>
                </a:lnTo>
                <a:lnTo>
                  <a:pt x="3204" y="1964"/>
                </a:lnTo>
                <a:close/>
              </a:path>
            </a:pathLst>
          </a:custGeom>
          <a:solidFill>
            <a:srgbClr val="A40000"/>
          </a:solidFill>
          <a:ln w="9525">
            <a:noFill/>
          </a:ln>
        </p:spPr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kern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文本框 31"/>
          <p:cNvSpPr/>
          <p:nvPr/>
        </p:nvSpPr>
        <p:spPr>
          <a:xfrm>
            <a:off x="4757737" y="1638487"/>
            <a:ext cx="933450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50</a:t>
            </a:r>
            <a:r>
              <a:rPr lang="zh-CN" altLang="en-US" sz="1400" b="1" kern="12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万家</a:t>
            </a:r>
            <a:endParaRPr lang="zh-CN" altLang="en-US" sz="14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7" name="直接连接符 1"/>
          <p:cNvSpPr/>
          <p:nvPr/>
        </p:nvSpPr>
        <p:spPr>
          <a:xfrm flipV="1">
            <a:off x="4572000" y="927287"/>
            <a:ext cx="0" cy="1152525"/>
          </a:xfrm>
          <a:prstGeom prst="line">
            <a:avLst/>
          </a:prstGeom>
          <a:ln w="63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CustomText1"/>
          <p:cNvSpPr/>
          <p:nvPr/>
        </p:nvSpPr>
        <p:spPr>
          <a:xfrm>
            <a:off x="6381750" y="1365437"/>
            <a:ext cx="373062" cy="476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/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12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采购额</a:t>
            </a:r>
            <a:endParaRPr lang="zh-CN" altLang="en-US" sz="1400" kern="1200" dirty="0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19" name="rice_99948"/>
          <p:cNvSpPr/>
          <p:nvPr/>
        </p:nvSpPr>
        <p:spPr>
          <a:xfrm>
            <a:off x="6453186" y="946337"/>
            <a:ext cx="258997" cy="292100"/>
          </a:xfrm>
          <a:custGeom>
            <a:avLst/>
            <a:gdLst/>
            <a:ahLst/>
            <a:cxnLst>
              <a:cxn ang="0">
                <a:pos x="77391309" y="56236568"/>
              </a:cxn>
              <a:cxn ang="0">
                <a:pos x="22171924" y="63753318"/>
              </a:cxn>
              <a:cxn ang="0">
                <a:pos x="19059089" y="20104555"/>
              </a:cxn>
              <a:cxn ang="0">
                <a:pos x="69020598" y="17880847"/>
              </a:cxn>
              <a:cxn ang="0">
                <a:pos x="88079295" y="40817082"/>
              </a:cxn>
              <a:cxn ang="0">
                <a:pos x="30887477" y="4018008"/>
              </a:cxn>
              <a:cxn ang="0">
                <a:pos x="12818453" y="66110919"/>
              </a:cxn>
              <a:cxn ang="0">
                <a:pos x="60304653" y="77616132"/>
              </a:cxn>
              <a:cxn ang="0">
                <a:pos x="88079295" y="40817082"/>
              </a:cxn>
              <a:cxn ang="0">
                <a:pos x="83279034" y="71922638"/>
              </a:cxn>
              <a:cxn ang="0">
                <a:pos x="45596261" y="101367811"/>
              </a:cxn>
              <a:cxn ang="0">
                <a:pos x="7913097" y="71922638"/>
              </a:cxn>
              <a:cxn ang="0">
                <a:pos x="15473655" y="99529477"/>
              </a:cxn>
              <a:cxn ang="0">
                <a:pos x="75718475" y="99529477"/>
              </a:cxn>
              <a:cxn ang="0">
                <a:pos x="83279034" y="71922638"/>
              </a:cxn>
              <a:cxn ang="0">
                <a:pos x="72133042" y="124081496"/>
              </a:cxn>
              <a:cxn ang="0">
                <a:pos x="19059089" y="124081496"/>
              </a:cxn>
              <a:cxn ang="0">
                <a:pos x="3112836" y="103695254"/>
              </a:cxn>
              <a:cxn ang="0">
                <a:pos x="45596261" y="142614915"/>
              </a:cxn>
              <a:cxn ang="0">
                <a:pos x="88079295" y="103695254"/>
              </a:cxn>
              <a:cxn ang="0">
                <a:pos x="83279034" y="137321898"/>
              </a:cxn>
              <a:cxn ang="0">
                <a:pos x="45596261" y="166751967"/>
              </a:cxn>
              <a:cxn ang="0">
                <a:pos x="7913097" y="137321898"/>
              </a:cxn>
              <a:cxn ang="0">
                <a:pos x="15473655" y="164913633"/>
              </a:cxn>
              <a:cxn ang="0">
                <a:pos x="75718475" y="164913633"/>
              </a:cxn>
              <a:cxn ang="0">
                <a:pos x="83279034" y="137321898"/>
              </a:cxn>
              <a:cxn ang="0">
                <a:pos x="43743515" y="40549885"/>
              </a:cxn>
              <a:cxn ang="0">
                <a:pos x="56846976" y="21364485"/>
              </a:cxn>
              <a:cxn ang="0">
                <a:pos x="43743515" y="33833500"/>
              </a:cxn>
              <a:cxn ang="0">
                <a:pos x="37563105" y="14900194"/>
              </a:cxn>
              <a:cxn ang="0">
                <a:pos x="34420343" y="41928629"/>
              </a:cxn>
              <a:cxn ang="0">
                <a:pos x="56502115" y="32440266"/>
              </a:cxn>
              <a:cxn ang="0">
                <a:pos x="34420343" y="41928629"/>
              </a:cxn>
              <a:cxn ang="0">
                <a:pos x="56502115" y="55658164"/>
              </a:cxn>
              <a:cxn ang="0">
                <a:pos x="34420343" y="46169212"/>
              </a:cxn>
              <a:cxn ang="0">
                <a:pos x="43060726" y="36947433"/>
              </a:cxn>
              <a:cxn ang="0">
                <a:pos x="47861360" y="63086257"/>
              </a:cxn>
              <a:cxn ang="0">
                <a:pos x="43060726" y="36947433"/>
              </a:cxn>
            </a:cxnLst>
            <a:rect l="0" t="0" r="0" b="0"/>
            <a:pathLst>
              <a:path w="11753" h="11894">
                <a:moveTo>
                  <a:pt x="11103" y="2753"/>
                </a:moveTo>
                <a:cubicBezTo>
                  <a:pt x="11092" y="3222"/>
                  <a:pt x="10682" y="3559"/>
                  <a:pt x="10318" y="3793"/>
                </a:cubicBezTo>
                <a:cubicBezTo>
                  <a:pt x="9705" y="4187"/>
                  <a:pt x="8981" y="4395"/>
                  <a:pt x="8274" y="4543"/>
                </a:cubicBezTo>
                <a:cubicBezTo>
                  <a:pt x="6547" y="4907"/>
                  <a:pt x="4639" y="4838"/>
                  <a:pt x="2956" y="4300"/>
                </a:cubicBezTo>
                <a:cubicBezTo>
                  <a:pt x="2227" y="4067"/>
                  <a:pt x="592" y="3361"/>
                  <a:pt x="1183" y="2329"/>
                </a:cubicBezTo>
                <a:cubicBezTo>
                  <a:pt x="1458" y="1849"/>
                  <a:pt x="2051" y="1556"/>
                  <a:pt x="2541" y="1356"/>
                </a:cubicBezTo>
                <a:cubicBezTo>
                  <a:pt x="3304" y="1044"/>
                  <a:pt x="4131" y="885"/>
                  <a:pt x="4947" y="805"/>
                </a:cubicBezTo>
                <a:cubicBezTo>
                  <a:pt x="6366" y="665"/>
                  <a:pt x="7841" y="771"/>
                  <a:pt x="9202" y="1206"/>
                </a:cubicBezTo>
                <a:cubicBezTo>
                  <a:pt x="9870" y="1419"/>
                  <a:pt x="11082" y="1893"/>
                  <a:pt x="11103" y="2753"/>
                </a:cubicBezTo>
                <a:cubicBezTo>
                  <a:pt x="11113" y="3165"/>
                  <a:pt x="11753" y="3166"/>
                  <a:pt x="11743" y="2753"/>
                </a:cubicBezTo>
                <a:cubicBezTo>
                  <a:pt x="11713" y="1544"/>
                  <a:pt x="10352" y="915"/>
                  <a:pt x="9372" y="589"/>
                </a:cubicBezTo>
                <a:cubicBezTo>
                  <a:pt x="7706" y="33"/>
                  <a:pt x="5840" y="0"/>
                  <a:pt x="4118" y="271"/>
                </a:cubicBezTo>
                <a:cubicBezTo>
                  <a:pt x="2904" y="463"/>
                  <a:pt x="1328" y="889"/>
                  <a:pt x="631" y="2006"/>
                </a:cubicBezTo>
                <a:cubicBezTo>
                  <a:pt x="0" y="3015"/>
                  <a:pt x="856" y="3976"/>
                  <a:pt x="1709" y="4459"/>
                </a:cubicBezTo>
                <a:cubicBezTo>
                  <a:pt x="2560" y="4940"/>
                  <a:pt x="3556" y="5170"/>
                  <a:pt x="4517" y="5292"/>
                </a:cubicBezTo>
                <a:cubicBezTo>
                  <a:pt x="5689" y="5442"/>
                  <a:pt x="6873" y="5419"/>
                  <a:pt x="8040" y="5235"/>
                </a:cubicBezTo>
                <a:cubicBezTo>
                  <a:pt x="8963" y="5089"/>
                  <a:pt x="9910" y="4816"/>
                  <a:pt x="10702" y="4307"/>
                </a:cubicBezTo>
                <a:cubicBezTo>
                  <a:pt x="11247" y="3957"/>
                  <a:pt x="11726" y="3431"/>
                  <a:pt x="11743" y="2753"/>
                </a:cubicBezTo>
                <a:cubicBezTo>
                  <a:pt x="11753" y="2340"/>
                  <a:pt x="11113" y="2341"/>
                  <a:pt x="11103" y="2753"/>
                </a:cubicBezTo>
                <a:close/>
                <a:moveTo>
                  <a:pt x="11103" y="4851"/>
                </a:moveTo>
                <a:cubicBezTo>
                  <a:pt x="11085" y="5561"/>
                  <a:pt x="10172" y="5999"/>
                  <a:pt x="9617" y="6227"/>
                </a:cubicBezTo>
                <a:cubicBezTo>
                  <a:pt x="8505" y="6683"/>
                  <a:pt x="7273" y="6831"/>
                  <a:pt x="6079" y="6837"/>
                </a:cubicBezTo>
                <a:cubicBezTo>
                  <a:pt x="4880" y="6842"/>
                  <a:pt x="3660" y="6668"/>
                  <a:pt x="2541" y="6227"/>
                </a:cubicBezTo>
                <a:cubicBezTo>
                  <a:pt x="1985" y="6008"/>
                  <a:pt x="1073" y="5556"/>
                  <a:pt x="1055" y="4851"/>
                </a:cubicBezTo>
                <a:cubicBezTo>
                  <a:pt x="1045" y="4439"/>
                  <a:pt x="405" y="4438"/>
                  <a:pt x="415" y="4851"/>
                </a:cubicBezTo>
                <a:cubicBezTo>
                  <a:pt x="439" y="5775"/>
                  <a:pt x="1307" y="6364"/>
                  <a:pt x="2063" y="6713"/>
                </a:cubicBezTo>
                <a:cubicBezTo>
                  <a:pt x="3306" y="7287"/>
                  <a:pt x="4723" y="7470"/>
                  <a:pt x="6079" y="7477"/>
                </a:cubicBezTo>
                <a:cubicBezTo>
                  <a:pt x="7443" y="7483"/>
                  <a:pt x="8843" y="7269"/>
                  <a:pt x="10095" y="6713"/>
                </a:cubicBezTo>
                <a:cubicBezTo>
                  <a:pt x="10853" y="6376"/>
                  <a:pt x="11720" y="5766"/>
                  <a:pt x="11743" y="4851"/>
                </a:cubicBezTo>
                <a:cubicBezTo>
                  <a:pt x="11753" y="4438"/>
                  <a:pt x="11113" y="4439"/>
                  <a:pt x="11103" y="4851"/>
                </a:cubicBezTo>
                <a:close/>
                <a:moveTo>
                  <a:pt x="11103" y="6994"/>
                </a:moveTo>
                <a:cubicBezTo>
                  <a:pt x="11085" y="7704"/>
                  <a:pt x="10172" y="8142"/>
                  <a:pt x="9617" y="8369"/>
                </a:cubicBezTo>
                <a:cubicBezTo>
                  <a:pt x="8505" y="8826"/>
                  <a:pt x="7273" y="8974"/>
                  <a:pt x="6079" y="8979"/>
                </a:cubicBezTo>
                <a:cubicBezTo>
                  <a:pt x="4880" y="8985"/>
                  <a:pt x="3660" y="8810"/>
                  <a:pt x="2541" y="8369"/>
                </a:cubicBezTo>
                <a:cubicBezTo>
                  <a:pt x="1985" y="8150"/>
                  <a:pt x="1073" y="7698"/>
                  <a:pt x="1055" y="6994"/>
                </a:cubicBezTo>
                <a:cubicBezTo>
                  <a:pt x="1045" y="6582"/>
                  <a:pt x="405" y="6581"/>
                  <a:pt x="415" y="6994"/>
                </a:cubicBezTo>
                <a:cubicBezTo>
                  <a:pt x="439" y="7917"/>
                  <a:pt x="1307" y="8506"/>
                  <a:pt x="2063" y="8855"/>
                </a:cubicBezTo>
                <a:cubicBezTo>
                  <a:pt x="3306" y="9429"/>
                  <a:pt x="4723" y="9613"/>
                  <a:pt x="6079" y="9619"/>
                </a:cubicBezTo>
                <a:cubicBezTo>
                  <a:pt x="7443" y="9626"/>
                  <a:pt x="8843" y="9411"/>
                  <a:pt x="10095" y="8855"/>
                </a:cubicBezTo>
                <a:cubicBezTo>
                  <a:pt x="10853" y="8519"/>
                  <a:pt x="11720" y="7908"/>
                  <a:pt x="11743" y="6994"/>
                </a:cubicBezTo>
                <a:cubicBezTo>
                  <a:pt x="11753" y="6581"/>
                  <a:pt x="11113" y="6582"/>
                  <a:pt x="11103" y="6994"/>
                </a:cubicBezTo>
                <a:close/>
                <a:moveTo>
                  <a:pt x="11103" y="9262"/>
                </a:moveTo>
                <a:cubicBezTo>
                  <a:pt x="11085" y="9972"/>
                  <a:pt x="10172" y="10410"/>
                  <a:pt x="9617" y="10637"/>
                </a:cubicBezTo>
                <a:cubicBezTo>
                  <a:pt x="8505" y="11094"/>
                  <a:pt x="7273" y="11242"/>
                  <a:pt x="6079" y="11247"/>
                </a:cubicBezTo>
                <a:cubicBezTo>
                  <a:pt x="4880" y="11253"/>
                  <a:pt x="3660" y="11079"/>
                  <a:pt x="2541" y="10637"/>
                </a:cubicBezTo>
                <a:cubicBezTo>
                  <a:pt x="1985" y="10418"/>
                  <a:pt x="1073" y="9966"/>
                  <a:pt x="1055" y="9262"/>
                </a:cubicBezTo>
                <a:cubicBezTo>
                  <a:pt x="1045" y="8850"/>
                  <a:pt x="405" y="8849"/>
                  <a:pt x="415" y="9262"/>
                </a:cubicBezTo>
                <a:cubicBezTo>
                  <a:pt x="439" y="10185"/>
                  <a:pt x="1307" y="10774"/>
                  <a:pt x="2063" y="11123"/>
                </a:cubicBezTo>
                <a:cubicBezTo>
                  <a:pt x="3306" y="11697"/>
                  <a:pt x="4723" y="11881"/>
                  <a:pt x="6079" y="11887"/>
                </a:cubicBezTo>
                <a:cubicBezTo>
                  <a:pt x="7443" y="11894"/>
                  <a:pt x="8843" y="11679"/>
                  <a:pt x="10095" y="11123"/>
                </a:cubicBezTo>
                <a:cubicBezTo>
                  <a:pt x="10853" y="10787"/>
                  <a:pt x="11720" y="10176"/>
                  <a:pt x="11743" y="9262"/>
                </a:cubicBezTo>
                <a:cubicBezTo>
                  <a:pt x="11753" y="8849"/>
                  <a:pt x="11113" y="8850"/>
                  <a:pt x="11103" y="9262"/>
                </a:cubicBezTo>
                <a:close/>
                <a:moveTo>
                  <a:pt x="4555" y="1457"/>
                </a:moveTo>
                <a:lnTo>
                  <a:pt x="5832" y="2735"/>
                </a:lnTo>
                <a:cubicBezTo>
                  <a:pt x="5956" y="2858"/>
                  <a:pt x="6162" y="2858"/>
                  <a:pt x="6285" y="2735"/>
                </a:cubicBezTo>
                <a:lnTo>
                  <a:pt x="7579" y="1441"/>
                </a:lnTo>
                <a:cubicBezTo>
                  <a:pt x="7871" y="1149"/>
                  <a:pt x="7418" y="696"/>
                  <a:pt x="7126" y="988"/>
                </a:cubicBezTo>
                <a:lnTo>
                  <a:pt x="5832" y="2282"/>
                </a:lnTo>
                <a:lnTo>
                  <a:pt x="6285" y="2282"/>
                </a:lnTo>
                <a:lnTo>
                  <a:pt x="5008" y="1005"/>
                </a:lnTo>
                <a:cubicBezTo>
                  <a:pt x="4715" y="712"/>
                  <a:pt x="4263" y="1165"/>
                  <a:pt x="4555" y="1457"/>
                </a:cubicBezTo>
                <a:close/>
                <a:moveTo>
                  <a:pt x="4589" y="2828"/>
                </a:moveTo>
                <a:lnTo>
                  <a:pt x="7533" y="2828"/>
                </a:lnTo>
                <a:cubicBezTo>
                  <a:pt x="7945" y="2828"/>
                  <a:pt x="7945" y="2188"/>
                  <a:pt x="7533" y="2188"/>
                </a:cubicBezTo>
                <a:lnTo>
                  <a:pt x="4589" y="2188"/>
                </a:lnTo>
                <a:cubicBezTo>
                  <a:pt x="4177" y="2188"/>
                  <a:pt x="4177" y="2828"/>
                  <a:pt x="4589" y="2828"/>
                </a:cubicBezTo>
                <a:close/>
                <a:moveTo>
                  <a:pt x="4589" y="3754"/>
                </a:moveTo>
                <a:lnTo>
                  <a:pt x="7533" y="3754"/>
                </a:lnTo>
                <a:cubicBezTo>
                  <a:pt x="7945" y="3754"/>
                  <a:pt x="7945" y="3114"/>
                  <a:pt x="7533" y="3114"/>
                </a:cubicBezTo>
                <a:lnTo>
                  <a:pt x="4589" y="3114"/>
                </a:lnTo>
                <a:cubicBezTo>
                  <a:pt x="4177" y="3114"/>
                  <a:pt x="4177" y="3754"/>
                  <a:pt x="4589" y="3754"/>
                </a:cubicBezTo>
                <a:close/>
                <a:moveTo>
                  <a:pt x="5741" y="2492"/>
                </a:moveTo>
                <a:lnTo>
                  <a:pt x="5741" y="4255"/>
                </a:lnTo>
                <a:cubicBezTo>
                  <a:pt x="5741" y="4667"/>
                  <a:pt x="6381" y="4667"/>
                  <a:pt x="6381" y="4255"/>
                </a:cubicBezTo>
                <a:lnTo>
                  <a:pt x="6381" y="2492"/>
                </a:lnTo>
                <a:cubicBezTo>
                  <a:pt x="6381" y="2079"/>
                  <a:pt x="5741" y="2079"/>
                  <a:pt x="5741" y="2492"/>
                </a:cubicBezTo>
                <a:close/>
              </a:path>
            </a:pathLst>
          </a:custGeom>
          <a:solidFill>
            <a:srgbClr val="A40000"/>
          </a:solidFill>
          <a:ln w="9525">
            <a:noFill/>
          </a:ln>
        </p:spPr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kern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文本框 32"/>
          <p:cNvSpPr/>
          <p:nvPr/>
        </p:nvSpPr>
        <p:spPr>
          <a:xfrm>
            <a:off x="6101027" y="1640547"/>
            <a:ext cx="950647" cy="30777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kern="12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82.5</a:t>
            </a:r>
            <a:r>
              <a:rPr lang="zh-CN" altLang="en-US" sz="1400" b="1" kern="12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亿元</a:t>
            </a:r>
            <a:endParaRPr lang="zh-CN" altLang="en-US" sz="14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" name="直接连接符 6"/>
          <p:cNvSpPr/>
          <p:nvPr/>
        </p:nvSpPr>
        <p:spPr>
          <a:xfrm flipV="1">
            <a:off x="5888037" y="927287"/>
            <a:ext cx="0" cy="1152525"/>
          </a:xfrm>
          <a:prstGeom prst="line">
            <a:avLst/>
          </a:prstGeom>
          <a:ln w="63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6" name="组合 25"/>
          <p:cNvGrpSpPr/>
          <p:nvPr/>
        </p:nvGrpSpPr>
        <p:grpSpPr>
          <a:xfrm>
            <a:off x="2060212" y="2571750"/>
            <a:ext cx="5023575" cy="2255045"/>
            <a:chOff x="276128" y="2017349"/>
            <a:chExt cx="5274391" cy="2745099"/>
          </a:xfrm>
        </p:grpSpPr>
        <p:sp>
          <p:nvSpPr>
            <p:cNvPr id="27" name="文本框 13"/>
            <p:cNvSpPr txBox="1"/>
            <p:nvPr/>
          </p:nvSpPr>
          <p:spPr>
            <a:xfrm>
              <a:off x="1897891" y="4453372"/>
              <a:ext cx="2068839" cy="309076"/>
            </a:xfrm>
            <a:prstGeom prst="rect">
              <a:avLst/>
            </a:prstGeom>
            <a:ln w="12700">
              <a:miter lim="400000"/>
            </a:ln>
          </p:spPr>
          <p:txBody>
            <a:bodyPr lIns="34282" tIns="34282" rIns="34282" bIns="34282">
              <a:spAutoFit/>
            </a:bodyPr>
            <a:lstStyle>
              <a:lvl1pPr algn="ctr" defTabSz="1579880">
                <a:defRPr sz="1400">
                  <a:solidFill>
                    <a:srgbClr val="262626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楷体" panose="02010609060101010101" pitchFamily="49" charset="-122"/>
                </a:defRPr>
              </a:lvl1pPr>
            </a:lstStyle>
            <a:p>
              <a:r>
                <a:rPr lang="zh-CN" altLang="en-US" sz="1200" dirty="0"/>
                <a:t>阶段成果</a:t>
              </a:r>
              <a:endParaRPr sz="1200" dirty="0"/>
            </a:p>
          </p:txBody>
        </p:sp>
        <p:grpSp>
          <p:nvGrpSpPr>
            <p:cNvPr id="28" name="组合 2"/>
            <p:cNvGrpSpPr/>
            <p:nvPr/>
          </p:nvGrpSpPr>
          <p:grpSpPr>
            <a:xfrm>
              <a:off x="276128" y="2390317"/>
              <a:ext cx="4838406" cy="2078849"/>
              <a:chOff x="885372" y="2684834"/>
              <a:chExt cx="5584671" cy="2327160"/>
            </a:xfrm>
          </p:grpSpPr>
          <p:sp>
            <p:nvSpPr>
              <p:cNvPr id="32" name="等腰三角形 37"/>
              <p:cNvSpPr/>
              <p:nvPr/>
            </p:nvSpPr>
            <p:spPr>
              <a:xfrm>
                <a:off x="1177630" y="4625412"/>
                <a:ext cx="950997" cy="137470"/>
              </a:xfrm>
              <a:prstGeom prst="triangle">
                <a:avLst>
                  <a:gd name="adj" fmla="val 50000"/>
                </a:avLst>
              </a:prstGeom>
              <a:solidFill>
                <a:srgbClr val="F2AA00">
                  <a:alpha val="49019"/>
                </a:srgbClr>
              </a:solidFill>
              <a:ln w="12700">
                <a:noFill/>
              </a:ln>
            </p:spPr>
            <p:txBody>
              <a:bodyPr lIns="68580" tIns="34290" rIns="68580" bIns="34290" anchor="ctr"/>
              <a:lstStyle/>
              <a:p>
                <a:pPr algn="ctr"/>
                <a:endParaRPr lang="zh-CN" altLang="zh-CN" sz="1000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" name="等腰三角形 38"/>
              <p:cNvSpPr/>
              <p:nvPr/>
            </p:nvSpPr>
            <p:spPr>
              <a:xfrm>
                <a:off x="1935644" y="4413634"/>
                <a:ext cx="950997" cy="348784"/>
              </a:xfrm>
              <a:prstGeom prst="triangle">
                <a:avLst>
                  <a:gd name="adj" fmla="val 50000"/>
                </a:avLst>
              </a:prstGeom>
              <a:solidFill>
                <a:srgbClr val="F2AA00">
                  <a:alpha val="50195"/>
                </a:srgbClr>
              </a:solidFill>
              <a:ln w="12700">
                <a:noFill/>
              </a:ln>
            </p:spPr>
            <p:txBody>
              <a:bodyPr lIns="68580" tIns="34290" rIns="68580" bIns="34290" anchor="ctr"/>
              <a:lstStyle/>
              <a:p>
                <a:pPr algn="ctr"/>
                <a:endParaRPr lang="zh-CN" altLang="zh-CN" sz="1000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等腰三角形 39"/>
              <p:cNvSpPr/>
              <p:nvPr/>
            </p:nvSpPr>
            <p:spPr>
              <a:xfrm>
                <a:off x="2713142" y="4007725"/>
                <a:ext cx="950997" cy="765839"/>
              </a:xfrm>
              <a:prstGeom prst="triangle">
                <a:avLst>
                  <a:gd name="adj" fmla="val 49935"/>
                </a:avLst>
              </a:prstGeom>
              <a:solidFill>
                <a:srgbClr val="F2AA00">
                  <a:alpha val="76077"/>
                </a:srgbClr>
              </a:solidFill>
              <a:ln w="12700">
                <a:noFill/>
              </a:ln>
            </p:spPr>
            <p:txBody>
              <a:bodyPr lIns="68580" tIns="34290" rIns="68580" bIns="34290" anchor="ctr"/>
              <a:lstStyle/>
              <a:p>
                <a:pPr algn="ctr"/>
                <a:endParaRPr lang="zh-CN" altLang="zh-CN" sz="1000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等腰三角形 41"/>
              <p:cNvSpPr/>
              <p:nvPr/>
            </p:nvSpPr>
            <p:spPr>
              <a:xfrm>
                <a:off x="3455384" y="3800591"/>
                <a:ext cx="950997" cy="977617"/>
              </a:xfrm>
              <a:prstGeom prst="triangle">
                <a:avLst>
                  <a:gd name="adj" fmla="val 50051"/>
                </a:avLst>
              </a:prstGeom>
              <a:solidFill>
                <a:srgbClr val="A40000">
                  <a:alpha val="69019"/>
                </a:srgbClr>
              </a:solidFill>
              <a:ln w="12700">
                <a:noFill/>
              </a:ln>
            </p:spPr>
            <p:txBody>
              <a:bodyPr lIns="68580" tIns="34290" rIns="68580" bIns="34290" anchor="ctr"/>
              <a:lstStyle/>
              <a:p>
                <a:pPr algn="ctr"/>
                <a:endParaRPr lang="zh-CN" altLang="zh-CN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等腰三角形 43"/>
              <p:cNvSpPr/>
              <p:nvPr/>
            </p:nvSpPr>
            <p:spPr>
              <a:xfrm>
                <a:off x="4240305" y="3342667"/>
                <a:ext cx="950997" cy="1435077"/>
              </a:xfrm>
              <a:prstGeom prst="triangle">
                <a:avLst>
                  <a:gd name="adj" fmla="val 52398"/>
                </a:avLst>
              </a:prstGeom>
              <a:solidFill>
                <a:srgbClr val="F2AA00">
                  <a:alpha val="85097"/>
                </a:srgbClr>
              </a:solidFill>
              <a:ln w="12700">
                <a:noFill/>
              </a:ln>
            </p:spPr>
            <p:txBody>
              <a:bodyPr lIns="68580" tIns="34290" rIns="68580" bIns="34290" anchor="ctr"/>
              <a:lstStyle/>
              <a:p>
                <a:pPr algn="ctr"/>
                <a:endParaRPr lang="zh-CN" altLang="zh-CN" sz="1000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7" name="TextBox 35"/>
              <p:cNvSpPr/>
              <p:nvPr/>
            </p:nvSpPr>
            <p:spPr>
              <a:xfrm>
                <a:off x="1029181" y="4770771"/>
                <a:ext cx="1246038" cy="1769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 anchor="t">
                <a:spAutoFit/>
              </a:bodyPr>
              <a:lstStyle/>
              <a:p>
                <a:pPr algn="ctr"/>
                <a:r>
                  <a:rPr lang="en-US" altLang="zh-CN" sz="700" b="1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2019/10/17</a:t>
                </a:r>
                <a:endParaRPr lang="zh-CN" altLang="en-US" sz="700" b="1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黑体" pitchFamily="2" charset="-122"/>
                </a:endParaRPr>
              </a:p>
            </p:txBody>
          </p:sp>
          <p:sp>
            <p:nvSpPr>
              <p:cNvPr id="38" name="TextBox 40"/>
              <p:cNvSpPr/>
              <p:nvPr/>
            </p:nvSpPr>
            <p:spPr>
              <a:xfrm>
                <a:off x="885372" y="4396450"/>
                <a:ext cx="1532729" cy="2503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 anchor="t">
                <a:spAutoFit/>
              </a:bodyPr>
              <a:lstStyle/>
              <a:p>
                <a:pPr algn="ctr"/>
                <a:r>
                  <a:rPr lang="en-US" altLang="zh-CN" sz="900" b="1" dirty="0">
                    <a:solidFill>
                      <a:srgbClr val="A4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10</a:t>
                </a:r>
                <a:r>
                  <a:rPr lang="zh-CN" altLang="en-US" sz="900" b="1" dirty="0">
                    <a:solidFill>
                      <a:srgbClr val="A4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万元</a:t>
                </a:r>
                <a:endParaRPr lang="zh-CN" altLang="en-US" sz="900" b="1" dirty="0">
                  <a:solidFill>
                    <a:srgbClr val="A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TextBox 41"/>
              <p:cNvSpPr/>
              <p:nvPr/>
            </p:nvSpPr>
            <p:spPr>
              <a:xfrm>
                <a:off x="1889254" y="4167023"/>
                <a:ext cx="1130063" cy="2077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 anchor="t">
                <a:spAutoFit/>
              </a:bodyPr>
              <a:lstStyle/>
              <a:p>
                <a:pPr algn="ctr"/>
                <a:r>
                  <a:rPr lang="en-US" altLang="zh-CN" sz="900" b="1" dirty="0">
                    <a:solidFill>
                      <a:srgbClr val="A4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</a:t>
                </a:r>
                <a:r>
                  <a:rPr lang="zh-CN" altLang="en-US" sz="900" b="1" dirty="0">
                    <a:solidFill>
                      <a:srgbClr val="A4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亿元</a:t>
                </a:r>
                <a:endParaRPr lang="zh-CN" altLang="en-US" sz="900" b="1" dirty="0">
                  <a:solidFill>
                    <a:srgbClr val="A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" name="TextBox 42"/>
              <p:cNvSpPr/>
              <p:nvPr/>
            </p:nvSpPr>
            <p:spPr>
              <a:xfrm>
                <a:off x="2637011" y="3763901"/>
                <a:ext cx="1125424" cy="2831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 anchor="t">
                <a:spAutoFit/>
              </a:bodyPr>
              <a:lstStyle/>
              <a:p>
                <a:pPr algn="ctr"/>
                <a:r>
                  <a:rPr lang="en-US" altLang="zh-CN" sz="900" b="1" dirty="0">
                    <a:solidFill>
                      <a:srgbClr val="A4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5</a:t>
                </a:r>
                <a:r>
                  <a:rPr lang="zh-CN" altLang="en-US" sz="900" b="1" dirty="0">
                    <a:solidFill>
                      <a:srgbClr val="A4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亿元</a:t>
                </a:r>
                <a:endParaRPr lang="zh-CN" altLang="en-US" sz="900" b="1" dirty="0">
                  <a:solidFill>
                    <a:srgbClr val="A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" name="TextBox 43"/>
              <p:cNvSpPr/>
              <p:nvPr/>
            </p:nvSpPr>
            <p:spPr>
              <a:xfrm>
                <a:off x="3357001" y="3548872"/>
                <a:ext cx="1188515" cy="2831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 anchor="t">
                <a:spAutoFit/>
              </a:bodyPr>
              <a:lstStyle/>
              <a:p>
                <a:pPr algn="ctr"/>
                <a:r>
                  <a:rPr lang="en-US" altLang="zh-CN" sz="900" b="1" dirty="0">
                    <a:solidFill>
                      <a:srgbClr val="A4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10</a:t>
                </a:r>
                <a:r>
                  <a:rPr lang="zh-CN" altLang="en-US" sz="900" b="1" dirty="0">
                    <a:solidFill>
                      <a:srgbClr val="A4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亿元</a:t>
                </a:r>
                <a:endParaRPr lang="zh-CN" altLang="en-US" sz="900" b="1" dirty="0">
                  <a:solidFill>
                    <a:srgbClr val="A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TextBox 44"/>
              <p:cNvSpPr/>
              <p:nvPr/>
            </p:nvSpPr>
            <p:spPr>
              <a:xfrm>
                <a:off x="4004992" y="3113705"/>
                <a:ext cx="1477988" cy="2831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 anchor="t">
                <a:spAutoFit/>
              </a:bodyPr>
              <a:lstStyle/>
              <a:p>
                <a:pPr algn="ctr"/>
                <a:r>
                  <a:rPr lang="en-US" altLang="zh-CN" sz="900" b="1" dirty="0">
                    <a:solidFill>
                      <a:srgbClr val="A4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20</a:t>
                </a:r>
                <a:r>
                  <a:rPr lang="zh-CN" altLang="en-US" sz="900" b="1" dirty="0">
                    <a:solidFill>
                      <a:srgbClr val="A4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亿元</a:t>
                </a:r>
                <a:endParaRPr lang="zh-CN" altLang="en-US" sz="900" b="1" dirty="0">
                  <a:solidFill>
                    <a:srgbClr val="A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" name="TextBox 35"/>
              <p:cNvSpPr/>
              <p:nvPr/>
            </p:nvSpPr>
            <p:spPr>
              <a:xfrm>
                <a:off x="1803998" y="4770831"/>
                <a:ext cx="1215048" cy="1768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 anchor="t">
                <a:spAutoFit/>
              </a:bodyPr>
              <a:lstStyle/>
              <a:p>
                <a:pPr algn="ctr"/>
                <a:r>
                  <a:rPr lang="en-US" altLang="zh-CN" sz="700" b="1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2020/4/17</a:t>
                </a:r>
                <a:endParaRPr lang="zh-CN" altLang="en-US" sz="700" b="1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黑体" pitchFamily="2" charset="-122"/>
                </a:endParaRPr>
              </a:p>
            </p:txBody>
          </p:sp>
          <p:sp>
            <p:nvSpPr>
              <p:cNvPr id="44" name="TextBox 35"/>
              <p:cNvSpPr/>
              <p:nvPr/>
            </p:nvSpPr>
            <p:spPr>
              <a:xfrm>
                <a:off x="2580007" y="4770831"/>
                <a:ext cx="1215049" cy="241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 anchor="t">
                <a:spAutoFit/>
              </a:bodyPr>
              <a:lstStyle/>
              <a:p>
                <a:pPr algn="ctr"/>
                <a:r>
                  <a:rPr lang="en-US" altLang="zh-CN" sz="700" b="1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2020/6/8</a:t>
                </a:r>
                <a:endParaRPr lang="zh-CN" altLang="en-US" sz="700" b="1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黑体" pitchFamily="2" charset="-122"/>
                </a:endParaRPr>
              </a:p>
            </p:txBody>
          </p:sp>
          <p:sp>
            <p:nvSpPr>
              <p:cNvPr id="45" name="TextBox 35"/>
              <p:cNvSpPr/>
              <p:nvPr/>
            </p:nvSpPr>
            <p:spPr>
              <a:xfrm>
                <a:off x="3322458" y="4770831"/>
                <a:ext cx="1215049" cy="241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 anchor="t">
                <a:spAutoFit/>
              </a:bodyPr>
              <a:lstStyle/>
              <a:p>
                <a:pPr algn="ctr"/>
                <a:r>
                  <a:rPr lang="en-US" altLang="zh-CN" sz="700" b="1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2020/7/13</a:t>
                </a:r>
                <a:endParaRPr lang="zh-CN" altLang="en-US" sz="700" b="1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黑体" pitchFamily="2" charset="-122"/>
                </a:endParaRPr>
              </a:p>
            </p:txBody>
          </p:sp>
          <p:sp>
            <p:nvSpPr>
              <p:cNvPr id="46" name="TextBox 35"/>
              <p:cNvSpPr/>
              <p:nvPr/>
            </p:nvSpPr>
            <p:spPr>
              <a:xfrm>
                <a:off x="4108255" y="4770831"/>
                <a:ext cx="1215049" cy="241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 anchor="t">
                <a:spAutoFit/>
              </a:bodyPr>
              <a:lstStyle/>
              <a:p>
                <a:pPr algn="ctr"/>
                <a:r>
                  <a:rPr lang="en-US" altLang="zh-CN" sz="700" b="1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2020/9/1</a:t>
                </a:r>
                <a:endParaRPr lang="zh-CN" altLang="en-US" sz="700" b="1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黑体" pitchFamily="2" charset="-122"/>
                </a:endParaRPr>
              </a:p>
            </p:txBody>
          </p:sp>
          <p:sp>
            <p:nvSpPr>
              <p:cNvPr id="47" name="等腰三角形 57"/>
              <p:cNvSpPr/>
              <p:nvPr/>
            </p:nvSpPr>
            <p:spPr>
              <a:xfrm>
                <a:off x="5035270" y="2921377"/>
                <a:ext cx="950785" cy="1851684"/>
              </a:xfrm>
              <a:prstGeom prst="triangle">
                <a:avLst>
                  <a:gd name="adj" fmla="val 50051"/>
                </a:avLst>
              </a:prstGeom>
              <a:solidFill>
                <a:srgbClr val="A40000">
                  <a:alpha val="78038"/>
                </a:srgbClr>
              </a:solidFill>
              <a:ln w="12700">
                <a:noFill/>
              </a:ln>
            </p:spPr>
            <p:txBody>
              <a:bodyPr lIns="68580" tIns="34290" rIns="68580" bIns="34290" anchor="ctr"/>
              <a:lstStyle/>
              <a:p>
                <a:pPr algn="ctr"/>
                <a:endParaRPr lang="zh-CN" altLang="zh-CN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TextBox 35"/>
              <p:cNvSpPr/>
              <p:nvPr/>
            </p:nvSpPr>
            <p:spPr>
              <a:xfrm>
                <a:off x="4903838" y="4770129"/>
                <a:ext cx="1215049" cy="241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 anchor="t">
                <a:spAutoFit/>
              </a:bodyPr>
              <a:lstStyle/>
              <a:p>
                <a:pPr algn="ctr"/>
                <a:r>
                  <a:rPr lang="en-US" altLang="zh-CN" sz="700" b="1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2020/10/29</a:t>
                </a:r>
                <a:endParaRPr lang="en-US" altLang="zh-CN" sz="700" b="1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黑体" pitchFamily="2" charset="-122"/>
                </a:endParaRPr>
              </a:p>
            </p:txBody>
          </p:sp>
          <p:sp>
            <p:nvSpPr>
              <p:cNvPr id="49" name="TextBox 44"/>
              <p:cNvSpPr/>
              <p:nvPr/>
            </p:nvSpPr>
            <p:spPr>
              <a:xfrm>
                <a:off x="4796980" y="2692548"/>
                <a:ext cx="1477912" cy="2831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 anchor="t">
                <a:spAutoFit/>
              </a:bodyPr>
              <a:lstStyle/>
              <a:p>
                <a:pPr algn="ctr"/>
                <a:r>
                  <a:rPr lang="en-US" altLang="zh-CN" sz="900" b="1" dirty="0">
                    <a:solidFill>
                      <a:srgbClr val="A4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50</a:t>
                </a:r>
                <a:r>
                  <a:rPr lang="zh-CN" altLang="en-US" sz="900" b="1" dirty="0">
                    <a:solidFill>
                      <a:srgbClr val="A4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亿元</a:t>
                </a:r>
                <a:endParaRPr lang="zh-CN" altLang="en-US" sz="900" b="1" dirty="0">
                  <a:solidFill>
                    <a:srgbClr val="A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0" name="Shape 1624"/>
              <p:cNvSpPr>
                <a:spLocks noChangeAspect="1"/>
              </p:cNvSpPr>
              <p:nvPr/>
            </p:nvSpPr>
            <p:spPr>
              <a:xfrm rot="19729454" flipV="1">
                <a:off x="1432434" y="2684834"/>
                <a:ext cx="5037609" cy="741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0">
                    <a:moveTo>
                      <a:pt x="0" y="21600"/>
                    </a:moveTo>
                    <a:cubicBezTo>
                      <a:pt x="1730" y="16970"/>
                      <a:pt x="4055" y="13284"/>
                      <a:pt x="7055" y="10308"/>
                    </a:cubicBezTo>
                    <a:cubicBezTo>
                      <a:pt x="10098" y="7290"/>
                      <a:pt x="13901" y="4973"/>
                      <a:pt x="18380" y="2877"/>
                    </a:cubicBezTo>
                    <a:lnTo>
                      <a:pt x="18198" y="0"/>
                    </a:lnTo>
                    <a:lnTo>
                      <a:pt x="21600" y="4603"/>
                    </a:lnTo>
                    <a:lnTo>
                      <a:pt x="18924" y="11507"/>
                    </a:lnTo>
                    <a:lnTo>
                      <a:pt x="18743" y="8630"/>
                    </a:lnTo>
                    <a:cubicBezTo>
                      <a:pt x="14655" y="9764"/>
                      <a:pt x="11069" y="11155"/>
                      <a:pt x="8004" y="13185"/>
                    </a:cubicBezTo>
                    <a:cubicBezTo>
                      <a:pt x="4885" y="15251"/>
                      <a:pt x="2242" y="17999"/>
                      <a:pt x="0" y="21600"/>
                    </a:cubicBezTo>
                    <a:close/>
                  </a:path>
                </a:pathLst>
              </a:custGeom>
              <a:solidFill>
                <a:srgbClr val="FFC000">
                  <a:alpha val="54901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" name="等腰三角形 57"/>
            <p:cNvSpPr/>
            <p:nvPr/>
          </p:nvSpPr>
          <p:spPr>
            <a:xfrm>
              <a:off x="4456609" y="2244249"/>
              <a:ext cx="927347" cy="2016431"/>
            </a:xfrm>
            <a:prstGeom prst="triangle">
              <a:avLst>
                <a:gd name="adj" fmla="val 50051"/>
              </a:avLst>
            </a:prstGeom>
            <a:solidFill>
              <a:srgbClr val="F2AA00">
                <a:alpha val="85097"/>
              </a:srgbClr>
            </a:solidFill>
            <a:ln w="12700">
              <a:noFill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zh-CN" sz="10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TextBox 35"/>
            <p:cNvSpPr/>
            <p:nvPr/>
          </p:nvSpPr>
          <p:spPr>
            <a:xfrm>
              <a:off x="4416104" y="4246759"/>
              <a:ext cx="1052684" cy="2154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algn="ctr"/>
              <a:r>
                <a:rPr lang="en-US" altLang="zh-CN" sz="700" b="1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2020/12/31</a:t>
              </a:r>
              <a:endParaRPr lang="en-US" altLang="zh-CN" sz="7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黑体" pitchFamily="2" charset="-122"/>
              </a:endParaRPr>
            </a:p>
          </p:txBody>
        </p:sp>
        <p:sp>
          <p:nvSpPr>
            <p:cNvPr id="31" name="TextBox 44"/>
            <p:cNvSpPr/>
            <p:nvPr/>
          </p:nvSpPr>
          <p:spPr>
            <a:xfrm>
              <a:off x="4270096" y="2017349"/>
              <a:ext cx="1280423" cy="25289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algn="ctr"/>
              <a:r>
                <a:rPr lang="en-US" altLang="zh-CN" sz="900" b="1" dirty="0">
                  <a:solidFill>
                    <a:srgbClr val="A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82.5</a:t>
              </a:r>
              <a:r>
                <a:rPr lang="zh-CN" altLang="en-US" sz="900" b="1" dirty="0">
                  <a:solidFill>
                    <a:srgbClr val="A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亿元</a:t>
              </a:r>
              <a:endParaRPr lang="zh-CN" altLang="en-US" sz="900" b="1" dirty="0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文本框 4"/>
          <p:cNvSpPr/>
          <p:nvPr/>
        </p:nvSpPr>
        <p:spPr>
          <a:xfrm>
            <a:off x="91209" y="9347"/>
            <a:ext cx="34242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Black" panose="020B0A04020102020204" pitchFamily="34" charset="0"/>
              </a:rPr>
              <a:t>2020</a:t>
            </a:r>
            <a:r>
              <a:rPr lang="zh-CN" altLang="en-US" sz="24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Black" panose="020B0A04020102020204" pitchFamily="34" charset="0"/>
              </a:rPr>
              <a:t>平台数据</a:t>
            </a:r>
            <a:endParaRPr lang="zh-CN" altLang="en-US" sz="2400" b="1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8" y="106429"/>
            <a:ext cx="6903824" cy="27082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242887" y="3219450"/>
            <a:ext cx="9783439" cy="19939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6" name="矩形 15"/>
          <p:cNvSpPr>
            <a:spLocks noChangeAspect="1"/>
          </p:cNvSpPr>
          <p:nvPr/>
        </p:nvSpPr>
        <p:spPr>
          <a:xfrm>
            <a:off x="1520825" y="1281113"/>
            <a:ext cx="3995738" cy="2714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新闻联播、新闻直播间、朝闻天下、新闻</a:t>
            </a:r>
            <a:r>
              <a:rPr lang="en-US" altLang="zh-CN" sz="11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</a:t>
            </a:r>
            <a:r>
              <a:rPr lang="zh-CN" altLang="en-US" sz="11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分等栏目多次报道</a:t>
            </a:r>
            <a:endParaRPr lang="zh-CN" altLang="en-US" sz="1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圆角矩形 16"/>
          <p:cNvSpPr>
            <a:spLocks noChangeAspect="1"/>
          </p:cNvSpPr>
          <p:nvPr/>
        </p:nvSpPr>
        <p:spPr>
          <a:xfrm>
            <a:off x="463550" y="1276350"/>
            <a:ext cx="925513" cy="311150"/>
          </a:xfrm>
          <a:prstGeom prst="roundRect">
            <a:avLst>
              <a:gd name="adj" fmla="val 16667"/>
            </a:avLst>
          </a:prstGeom>
          <a:solidFill>
            <a:srgbClr val="A40000"/>
          </a:solidFill>
          <a:ln w="28575" cap="flat" cmpd="sng">
            <a:solidFill>
              <a:srgbClr val="F3D7C2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CCTV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7"/>
          <p:cNvSpPr>
            <a:spLocks noChangeAspect="1"/>
          </p:cNvSpPr>
          <p:nvPr/>
        </p:nvSpPr>
        <p:spPr>
          <a:xfrm>
            <a:off x="1525588" y="1738313"/>
            <a:ext cx="2851150" cy="2714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人民日报纸质版、人民网等平台多次报道</a:t>
            </a:r>
            <a:endParaRPr lang="zh-CN" altLang="en-US" sz="1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圆角矩形 3"/>
          <p:cNvSpPr>
            <a:spLocks noChangeAspect="1"/>
          </p:cNvSpPr>
          <p:nvPr/>
        </p:nvSpPr>
        <p:spPr>
          <a:xfrm>
            <a:off x="455613" y="1727200"/>
            <a:ext cx="925512" cy="3095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8575" cap="flat" cmpd="sng">
            <a:solidFill>
              <a:srgbClr val="F3D7C2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人民日报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 4"/>
          <p:cNvSpPr>
            <a:spLocks noChangeAspect="1"/>
          </p:cNvSpPr>
          <p:nvPr/>
        </p:nvSpPr>
        <p:spPr>
          <a:xfrm>
            <a:off x="1544638" y="2176463"/>
            <a:ext cx="2695575" cy="2698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新华社、新华网等平台多次报道</a:t>
            </a:r>
            <a:endParaRPr lang="zh-CN" altLang="en-US" sz="1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圆角矩形 20"/>
          <p:cNvSpPr>
            <a:spLocks noChangeAspect="1"/>
          </p:cNvSpPr>
          <p:nvPr/>
        </p:nvSpPr>
        <p:spPr>
          <a:xfrm>
            <a:off x="455613" y="2176463"/>
            <a:ext cx="925512" cy="311150"/>
          </a:xfrm>
          <a:prstGeom prst="roundRect">
            <a:avLst>
              <a:gd name="adj" fmla="val 16667"/>
            </a:avLst>
          </a:prstGeom>
          <a:solidFill>
            <a:srgbClr val="A40000"/>
          </a:solidFill>
          <a:ln w="28575" cap="flat" cmpd="sng">
            <a:solidFill>
              <a:srgbClr val="F3D7C2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新华社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5"/>
          <p:cNvSpPr>
            <a:spLocks noChangeAspect="1"/>
          </p:cNvSpPr>
          <p:nvPr/>
        </p:nvSpPr>
        <p:spPr>
          <a:xfrm>
            <a:off x="1519238" y="2633663"/>
            <a:ext cx="3487737" cy="2698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系统内外纸媒、电视台、网络媒体多次跟踪报道</a:t>
            </a:r>
            <a:endParaRPr lang="zh-CN" altLang="en-US" sz="1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圆角矩形 22"/>
          <p:cNvSpPr>
            <a:spLocks noChangeAspect="1"/>
          </p:cNvSpPr>
          <p:nvPr/>
        </p:nvSpPr>
        <p:spPr>
          <a:xfrm>
            <a:off x="455613" y="2627313"/>
            <a:ext cx="925512" cy="3111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8575" cap="flat" cmpd="sng">
            <a:solidFill>
              <a:srgbClr val="F3D7C2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中华合作时报</a:t>
            </a:r>
            <a:endParaRPr lang="zh-CN" altLang="en-US" sz="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中国政府采购报</a:t>
            </a:r>
            <a:endParaRPr lang="zh-CN" altLang="en-US" sz="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4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89" y="1316777"/>
            <a:ext cx="2515227" cy="1694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419" y="4735513"/>
            <a:ext cx="798513" cy="26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3341688"/>
            <a:ext cx="865188" cy="35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553" y="4667250"/>
            <a:ext cx="1035050" cy="33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76738" y="4250889"/>
            <a:ext cx="1200150" cy="29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7900" y="3314310"/>
            <a:ext cx="1463675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1397" y="3733572"/>
            <a:ext cx="933450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7992" y="3314310"/>
            <a:ext cx="1046162" cy="35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6783" y="3821113"/>
            <a:ext cx="590550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8859" y="3314809"/>
            <a:ext cx="868362" cy="35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2058" y="4184651"/>
            <a:ext cx="1171575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9987" y="3744913"/>
            <a:ext cx="939800" cy="39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400" y="4687888"/>
            <a:ext cx="727075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96751" y="4660900"/>
            <a:ext cx="898525" cy="34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" name="图片 7" descr="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65351" y="3831834"/>
            <a:ext cx="690562" cy="24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" name="图片 8" descr="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7965" y="3330695"/>
            <a:ext cx="1981200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" name="图片 9" descr="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06178" y="4254500"/>
            <a:ext cx="939800" cy="296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" name="图片 10" descr="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38887" y="3825875"/>
            <a:ext cx="560388" cy="328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" name="图片 11" descr="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58859" y="4721800"/>
            <a:ext cx="1582737" cy="26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" name="图片 13" descr="1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68300" y="4225925"/>
            <a:ext cx="1050925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" name="图片 14" descr="1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1000" y="3848100"/>
            <a:ext cx="733425" cy="198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" name="图片 18" descr="1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38887" y="4250531"/>
            <a:ext cx="882650" cy="325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" name="文本框 4"/>
          <p:cNvSpPr/>
          <p:nvPr/>
        </p:nvSpPr>
        <p:spPr>
          <a:xfrm>
            <a:off x="347624" y="649252"/>
            <a:ext cx="4808537" cy="46166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>
            <a:spAutoFit/>
          </a:bodyPr>
          <a:lstStyle/>
          <a:p>
            <a:pPr hangingPunct="0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Black" panose="020B0A04020102020204" pitchFamily="34" charset="0"/>
              </a:rPr>
              <a:t>央媒、地方媒体多方报道点赞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 Black" panose="020B0A04020102020204" pitchFamily="34" charset="0"/>
            </a:endParaRPr>
          </a:p>
        </p:txBody>
      </p:sp>
      <p:sp>
        <p:nvSpPr>
          <p:cNvPr id="35" name="文本框 4"/>
          <p:cNvSpPr/>
          <p:nvPr/>
        </p:nvSpPr>
        <p:spPr>
          <a:xfrm>
            <a:off x="455613" y="11006"/>
            <a:ext cx="4808537" cy="46166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>
            <a:spAutoFit/>
          </a:bodyPr>
          <a:lstStyle/>
          <a:p>
            <a:pPr hangingPunct="0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Black" panose="020B0A04020102020204" pitchFamily="34" charset="0"/>
              </a:rPr>
              <a:t>平台荣誉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wqt\Desktop\12061423_2019050809320106700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6" b="34181"/>
          <a:stretch>
            <a:fillRect/>
          </a:stretch>
        </p:blipFill>
        <p:spPr bwMode="auto">
          <a:xfrm>
            <a:off x="-688" y="1131590"/>
            <a:ext cx="9144688" cy="24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矩形 42"/>
          <p:cNvSpPr/>
          <p:nvPr/>
        </p:nvSpPr>
        <p:spPr>
          <a:xfrm>
            <a:off x="1727070" y="2087169"/>
            <a:ext cx="25107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/>
                <a:ea typeface="微软雅黑" panose="020B0503020204020204" pitchFamily="34" charset="-122"/>
                <a:cs typeface="Arial Black" panose="020B0A04020102020204"/>
              </a:rPr>
              <a:t>PART</a:t>
            </a: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微软雅黑" panose="020B0503020204020204" pitchFamily="34" charset="-122"/>
                <a:cs typeface="Arial Black" panose="020B0A04020102020204"/>
              </a:rPr>
              <a:t> </a:t>
            </a: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/>
                <a:ea typeface="微软雅黑" panose="020B0503020204020204" pitchFamily="34" charset="-122"/>
                <a:cs typeface="Arial Black" panose="020B0A04020102020204"/>
              </a:rPr>
              <a:t>02</a:t>
            </a:r>
            <a:endParaRPr kumimoji="0" lang="en-US" altLang="zh-CN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/>
              <a:ea typeface="微软雅黑" panose="020B0503020204020204" pitchFamily="34" charset="-122"/>
              <a:cs typeface="Arial Black" panose="020B0A04020102020204"/>
            </a:endParaRPr>
          </a:p>
        </p:txBody>
      </p:sp>
      <p:sp>
        <p:nvSpPr>
          <p:cNvPr id="44" name="文本框 108"/>
          <p:cNvSpPr txBox="1"/>
          <p:nvPr/>
        </p:nvSpPr>
        <p:spPr>
          <a:xfrm>
            <a:off x="4075564" y="2142569"/>
            <a:ext cx="3312368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gradFill>
                  <a:gsLst>
                    <a:gs pos="84000">
                      <a:srgbClr val="575DB8"/>
                    </a:gs>
                    <a:gs pos="0">
                      <a:srgbClr val="FB5A99"/>
                    </a:gs>
                  </a:gsLst>
                  <a:lin ang="153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dirty="0">
                <a:solidFill>
                  <a:schemeClr val="bg1"/>
                </a:solidFill>
                <a:sym typeface="+mn-ea"/>
              </a:rPr>
              <a:t>政策解读</a:t>
            </a:r>
            <a:endParaRPr kumimoji="0" lang="zh-CN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688" y="3756479"/>
            <a:ext cx="4572344" cy="0"/>
          </a:xfrm>
          <a:prstGeom prst="line">
            <a:avLst/>
          </a:prstGeom>
          <a:ln w="19050">
            <a:solidFill>
              <a:srgbClr val="D40F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3684471"/>
            <a:ext cx="5724816" cy="0"/>
          </a:xfrm>
          <a:prstGeom prst="line">
            <a:avLst/>
          </a:prstGeom>
          <a:ln w="28575">
            <a:solidFill>
              <a:srgbClr val="D40F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-688" y="3828487"/>
            <a:ext cx="3420560" cy="0"/>
          </a:xfrm>
          <a:prstGeom prst="line">
            <a:avLst/>
          </a:prstGeom>
          <a:ln w="12700">
            <a:solidFill>
              <a:srgbClr val="D40F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8" y="106429"/>
            <a:ext cx="6903824" cy="27082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41995" y="902866"/>
            <a:ext cx="8470918" cy="4137390"/>
            <a:chOff x="170739" y="967666"/>
            <a:chExt cx="8470918" cy="4137390"/>
          </a:xfrm>
        </p:grpSpPr>
        <p:sp>
          <p:nvSpPr>
            <p:cNvPr id="15" name="矩形 14"/>
            <p:cNvSpPr/>
            <p:nvPr/>
          </p:nvSpPr>
          <p:spPr>
            <a:xfrm>
              <a:off x="170739" y="3720061"/>
              <a:ext cx="199736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明确指出脱贫攻坚目标任务完成后，设立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年过渡期。对脱贫县、脱贫村、脱贫人口扶上马送一程，确保脱贫群众不返贫。支持脱贫地区乡村特色产业发展壮大。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655551" y="3845846"/>
              <a:ext cx="598610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落实文件精神，财政部、农业农村部、国家乡村振兴局、供销合作总社联合发文通知：运用政府采购政策，组织预算单位采购脱贫地区农副产品，通过稳定的采购需求持续激发脱贫地区发展生产的内生动力，促进乡村产业振兴。自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2021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年起，各级预算单位应当按照不低于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10%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的比例预留年度食堂食材采购份额，通过脱贫地区农副产品网络销售平台（原贫困地区农副产品网络销售平台）采购脱贫地区农副产品。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286600" y="967666"/>
              <a:ext cx="2032328" cy="2616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2" tIns="45709" rIns="91422" bIns="45709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399206" y="985962"/>
              <a:ext cx="2142482" cy="2616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2" tIns="45709" rIns="91422" bIns="45709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86359" y="967666"/>
              <a:ext cx="2032329" cy="2609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2" tIns="45709" rIns="91422" bIns="45709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362253" y="595335"/>
            <a:ext cx="38926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脱贫地区农副产品网络销售平台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96185" y="838200"/>
            <a:ext cx="1775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2021</a:t>
            </a:r>
            <a:r>
              <a:rPr lang="zh-CN" altLang="en-US" b="1" dirty="0">
                <a:solidFill>
                  <a:srgbClr val="0070C0"/>
                </a:solidFill>
              </a:rPr>
              <a:t>年</a:t>
            </a:r>
            <a:r>
              <a:rPr lang="en-US" altLang="zh-CN" b="1" dirty="0">
                <a:solidFill>
                  <a:srgbClr val="0070C0"/>
                </a:solidFill>
              </a:rPr>
              <a:t>4</a:t>
            </a:r>
            <a:r>
              <a:rPr lang="zh-CN" altLang="en-US" b="1" dirty="0">
                <a:solidFill>
                  <a:srgbClr val="0070C0"/>
                </a:solidFill>
              </a:rPr>
              <a:t>月下发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45660" y="838200"/>
            <a:ext cx="1775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2021</a:t>
            </a:r>
            <a:r>
              <a:rPr lang="zh-CN" altLang="en-US" b="1" dirty="0">
                <a:solidFill>
                  <a:srgbClr val="0070C0"/>
                </a:solidFill>
              </a:rPr>
              <a:t>年</a:t>
            </a:r>
            <a:r>
              <a:rPr lang="en-US" altLang="zh-CN" b="1" dirty="0">
                <a:solidFill>
                  <a:srgbClr val="0070C0"/>
                </a:solidFill>
              </a:rPr>
              <a:t>4</a:t>
            </a:r>
            <a:r>
              <a:rPr lang="zh-CN" altLang="en-US" b="1" dirty="0">
                <a:solidFill>
                  <a:srgbClr val="0070C0"/>
                </a:solidFill>
              </a:rPr>
              <a:t>月下发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3" name="文本框 4"/>
          <p:cNvSpPr/>
          <p:nvPr/>
        </p:nvSpPr>
        <p:spPr>
          <a:xfrm>
            <a:off x="170961" y="11006"/>
            <a:ext cx="4808537" cy="46166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>
            <a:spAutoFit/>
          </a:bodyPr>
          <a:lstStyle/>
          <a:p>
            <a:pPr hangingPunct="0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Black" panose="020B0A04020102020204" pitchFamily="34" charset="0"/>
              </a:rPr>
              <a:t>最新政策文件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 Black" panose="020B0A040201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173" y="1350366"/>
            <a:ext cx="1989877" cy="1785542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42162" y="835149"/>
            <a:ext cx="186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2020</a:t>
            </a:r>
            <a:r>
              <a:rPr lang="zh-CN" altLang="en-US" b="1" dirty="0">
                <a:solidFill>
                  <a:srgbClr val="0070C0"/>
                </a:solidFill>
              </a:rPr>
              <a:t>年</a:t>
            </a:r>
            <a:r>
              <a:rPr lang="en-US" altLang="zh-CN" b="1" dirty="0">
                <a:solidFill>
                  <a:srgbClr val="0070C0"/>
                </a:solidFill>
              </a:rPr>
              <a:t>12</a:t>
            </a:r>
            <a:r>
              <a:rPr lang="zh-CN" altLang="en-US" b="1" dirty="0">
                <a:solidFill>
                  <a:srgbClr val="0070C0"/>
                </a:solidFill>
              </a:rPr>
              <a:t>月下发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4582" y="1164093"/>
            <a:ext cx="1787211" cy="23557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8853" y="1131793"/>
            <a:ext cx="1775460" cy="238802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613" y="1229135"/>
            <a:ext cx="1984214" cy="2308976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985062" y="838200"/>
            <a:ext cx="1775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2021</a:t>
            </a:r>
            <a:r>
              <a:rPr lang="zh-CN" altLang="en-US" b="1" dirty="0">
                <a:solidFill>
                  <a:srgbClr val="0070C0"/>
                </a:solidFill>
              </a:rPr>
              <a:t>年</a:t>
            </a:r>
            <a:r>
              <a:rPr lang="en-US" altLang="zh-CN" b="1" dirty="0">
                <a:solidFill>
                  <a:srgbClr val="0070C0"/>
                </a:solidFill>
              </a:rPr>
              <a:t>5</a:t>
            </a:r>
            <a:r>
              <a:rPr lang="zh-CN" altLang="en-US" b="1" dirty="0">
                <a:solidFill>
                  <a:srgbClr val="0070C0"/>
                </a:solidFill>
              </a:rPr>
              <a:t>月下发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8" y="106429"/>
            <a:ext cx="6903824" cy="270821"/>
          </a:xfrm>
          <a:prstGeom prst="rect">
            <a:avLst/>
          </a:prstGeom>
        </p:spPr>
      </p:pic>
      <p:sp>
        <p:nvSpPr>
          <p:cNvPr id="23" name="文本框 4"/>
          <p:cNvSpPr/>
          <p:nvPr/>
        </p:nvSpPr>
        <p:spPr>
          <a:xfrm>
            <a:off x="323528" y="15837"/>
            <a:ext cx="4808537" cy="46166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>
            <a:spAutoFit/>
          </a:bodyPr>
          <a:lstStyle/>
          <a:p>
            <a:pPr hangingPunct="0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Black" panose="020B0A04020102020204" pitchFamily="34" charset="0"/>
              </a:rPr>
              <a:t>平台更名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 Black" panose="020B0A040201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987574"/>
            <a:ext cx="6100257" cy="37238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219822"/>
            <a:ext cx="2447925" cy="704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6" y="1161308"/>
            <a:ext cx="2514951" cy="1038370"/>
          </a:xfrm>
          <a:prstGeom prst="rect">
            <a:avLst/>
          </a:prstGeom>
        </p:spPr>
      </p:pic>
      <p:sp>
        <p:nvSpPr>
          <p:cNvPr id="12" name="箭头: 下 11"/>
          <p:cNvSpPr/>
          <p:nvPr/>
        </p:nvSpPr>
        <p:spPr>
          <a:xfrm>
            <a:off x="1417185" y="2199678"/>
            <a:ext cx="288032" cy="948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120,&quot;width&quot;:17940}"/>
</p:tagLst>
</file>

<file path=ppt/tags/tag2.xml><?xml version="1.0" encoding="utf-8"?>
<p:tagLst xmlns:p="http://schemas.openxmlformats.org/presentationml/2006/main">
  <p:tag name="KSO_WM_UNIT_PLACING_PICTURE_USER_VIEWPORT" val="{&quot;height&quot;:7132,&quot;width&quot;:9606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4871</Words>
  <Application>WPS 演示</Application>
  <PresentationFormat>全屏显示(16:9)</PresentationFormat>
  <Paragraphs>630</Paragraphs>
  <Slides>45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4" baseType="lpstr">
      <vt:lpstr>Arial</vt:lpstr>
      <vt:lpstr>宋体</vt:lpstr>
      <vt:lpstr>Wingdings</vt:lpstr>
      <vt:lpstr>Calibri</vt:lpstr>
      <vt:lpstr>Heiti SC Light</vt:lpstr>
      <vt:lpstr>微软雅黑</vt:lpstr>
      <vt:lpstr>Arial</vt:lpstr>
      <vt:lpstr>Arial Black</vt:lpstr>
      <vt:lpstr>黑体</vt:lpstr>
      <vt:lpstr>等线 Light</vt:lpstr>
      <vt:lpstr>楷体</vt:lpstr>
      <vt:lpstr>Calibri</vt:lpstr>
      <vt:lpstr>Arial Black</vt:lpstr>
      <vt:lpstr>华文黑体</vt:lpstr>
      <vt:lpstr>Arial Unicode MS</vt:lpstr>
      <vt:lpstr>仿宋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xwm15</dc:creator>
  <cp:lastModifiedBy>rosaline</cp:lastModifiedBy>
  <cp:revision>473</cp:revision>
  <dcterms:created xsi:type="dcterms:W3CDTF">2019-07-08T07:37:00Z</dcterms:created>
  <dcterms:modified xsi:type="dcterms:W3CDTF">2021-06-16T03:52:08Z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C3405F0756234217916997DF9434CE0A</vt:lpwstr>
  </property>
</Properties>
</file>