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322" r:id="rId3"/>
    <p:sldId id="325" r:id="rId4"/>
    <p:sldId id="341" r:id="rId5"/>
    <p:sldId id="342" r:id="rId6"/>
    <p:sldId id="345" r:id="rId7"/>
    <p:sldId id="346" r:id="rId8"/>
    <p:sldId id="347" r:id="rId9"/>
    <p:sldId id="348" r:id="rId10"/>
    <p:sldId id="351" r:id="rId11"/>
    <p:sldId id="352" r:id="rId12"/>
    <p:sldId id="353" r:id="rId13"/>
    <p:sldId id="357" r:id="rId14"/>
    <p:sldId id="356" r:id="rId15"/>
    <p:sldId id="358" r:id="rId16"/>
    <p:sldId id="355" r:id="rId17"/>
    <p:sldId id="359" r:id="rId18"/>
    <p:sldId id="362" r:id="rId19"/>
    <p:sldId id="360" r:id="rId20"/>
    <p:sldId id="361" r:id="rId21"/>
    <p:sldId id="363" r:id="rId22"/>
    <p:sldId id="349" r:id="rId23"/>
    <p:sldId id="364" r:id="rId24"/>
    <p:sldId id="350" r:id="rId25"/>
    <p:sldId id="420" r:id="rId26"/>
    <p:sldId id="421" r:id="rId27"/>
    <p:sldId id="435" r:id="rId28"/>
    <p:sldId id="366" r:id="rId29"/>
    <p:sldId id="33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F9"/>
    <a:srgbClr val="B6D9DF"/>
    <a:srgbClr val="595959"/>
    <a:srgbClr val="FFCC00"/>
    <a:srgbClr val="E1F0F3"/>
    <a:srgbClr val="E4F2F4"/>
    <a:srgbClr val="C8E4E8"/>
    <a:srgbClr val="EFF9FB"/>
    <a:srgbClr val="B01319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2" autoAdjust="0"/>
    <p:restoredTop sz="95962" autoAdjust="0"/>
  </p:normalViewPr>
  <p:slideViewPr>
    <p:cSldViewPr snapToGrid="0">
      <p:cViewPr>
        <p:scale>
          <a:sx n="66" d="100"/>
          <a:sy n="66" d="100"/>
        </p:scale>
        <p:origin x="-2256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840C3-75EE-48B6-B6C7-E56E9E368E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1852AD-5C96-4D1B-BC58-6FC8FA1D1ED3}">
      <dgm:prSet phldrT="[文本]"/>
      <dgm:spPr/>
      <dgm:t>
        <a:bodyPr/>
        <a:lstStyle/>
        <a:p>
          <a:r>
            <a:rPr lang="zh-CN" altLang="en-US" dirty="0" smtClean="0"/>
            <a:t>认定报名</a:t>
          </a:r>
          <a:endParaRPr lang="zh-CN" altLang="en-US" dirty="0"/>
        </a:p>
      </dgm:t>
    </dgm:pt>
    <dgm:pt modelId="{5F93D694-CCCE-4A9C-AEBA-8E6FD3DC0799}" type="parTrans" cxnId="{D161DB72-A6AC-4FE6-9CDF-E8CC57B6AF59}">
      <dgm:prSet/>
      <dgm:spPr/>
      <dgm:t>
        <a:bodyPr/>
        <a:lstStyle/>
        <a:p>
          <a:endParaRPr lang="zh-CN" altLang="en-US"/>
        </a:p>
      </dgm:t>
    </dgm:pt>
    <dgm:pt modelId="{E0D46E1C-2EA6-44FB-B4A0-90A7D2E0F5FB}" type="sibTrans" cxnId="{D161DB72-A6AC-4FE6-9CDF-E8CC57B6AF59}">
      <dgm:prSet/>
      <dgm:spPr/>
      <dgm:t>
        <a:bodyPr/>
        <a:lstStyle/>
        <a:p>
          <a:endParaRPr lang="zh-CN" altLang="en-US"/>
        </a:p>
      </dgm:t>
    </dgm:pt>
    <dgm:pt modelId="{C73D1286-71EB-46F1-93F5-CE0E582613C1}">
      <dgm:prSet phldrT="[文本]"/>
      <dgm:spPr/>
      <dgm:t>
        <a:bodyPr/>
        <a:lstStyle/>
        <a:p>
          <a:r>
            <a:rPr lang="zh-CN" altLang="en-US" dirty="0" smtClean="0"/>
            <a:t>填写身份信息</a:t>
          </a:r>
          <a:endParaRPr lang="zh-CN" altLang="en-US" dirty="0"/>
        </a:p>
      </dgm:t>
    </dgm:pt>
    <dgm:pt modelId="{6B5F48C2-855B-4488-BCA6-047AC25A5FE1}" type="parTrans" cxnId="{139EE756-DB18-4AEE-A52C-4A5E67421B12}">
      <dgm:prSet/>
      <dgm:spPr/>
      <dgm:t>
        <a:bodyPr/>
        <a:lstStyle/>
        <a:p>
          <a:endParaRPr lang="zh-CN" altLang="en-US"/>
        </a:p>
      </dgm:t>
    </dgm:pt>
    <dgm:pt modelId="{1222607C-C528-49C6-A1F0-5D3245D09745}" type="sibTrans" cxnId="{139EE756-DB18-4AEE-A52C-4A5E67421B12}">
      <dgm:prSet/>
      <dgm:spPr/>
      <dgm:t>
        <a:bodyPr/>
        <a:lstStyle/>
        <a:p>
          <a:endParaRPr lang="zh-CN" altLang="en-US"/>
        </a:p>
      </dgm:t>
    </dgm:pt>
    <dgm:pt modelId="{29E3A10C-FA11-4EE7-925D-F560306DB224}">
      <dgm:prSet phldrT="[文本]"/>
      <dgm:spPr/>
      <dgm:t>
        <a:bodyPr/>
        <a:lstStyle/>
        <a:p>
          <a:r>
            <a:rPr lang="zh-CN" altLang="en-US" b="0" dirty="0" smtClean="0"/>
            <a:t>填写认定机构</a:t>
          </a:r>
          <a:endParaRPr lang="zh-CN" altLang="en-US" b="0" dirty="0"/>
        </a:p>
      </dgm:t>
    </dgm:pt>
    <dgm:pt modelId="{9DDA31A5-C564-4FC4-AB4D-5A9655154BC8}" type="parTrans" cxnId="{FB156205-561D-4BAA-B967-CEEF136BD57F}">
      <dgm:prSet/>
      <dgm:spPr/>
      <dgm:t>
        <a:bodyPr/>
        <a:lstStyle/>
        <a:p>
          <a:endParaRPr lang="zh-CN" altLang="en-US"/>
        </a:p>
      </dgm:t>
    </dgm:pt>
    <dgm:pt modelId="{D07EB48A-7FC1-4CD0-9180-BED5F6D1FEEE}" type="sibTrans" cxnId="{FB156205-561D-4BAA-B967-CEEF136BD57F}">
      <dgm:prSet/>
      <dgm:spPr/>
      <dgm:t>
        <a:bodyPr/>
        <a:lstStyle/>
        <a:p>
          <a:endParaRPr lang="zh-CN" altLang="en-US"/>
        </a:p>
      </dgm:t>
    </dgm:pt>
    <dgm:pt modelId="{E494D3F1-A1C0-437E-A91D-FEDCBFBA8F7E}">
      <dgm:prSet phldrT="[文本]"/>
      <dgm:spPr/>
      <dgm:t>
        <a:bodyPr/>
        <a:lstStyle/>
        <a:p>
          <a:r>
            <a:rPr lang="zh-CN" altLang="en-US" dirty="0" smtClean="0"/>
            <a:t>填写认定信息</a:t>
          </a:r>
          <a:endParaRPr lang="zh-CN" altLang="en-US" dirty="0"/>
        </a:p>
      </dgm:t>
    </dgm:pt>
    <dgm:pt modelId="{E94A8CC5-16C0-4CAB-BF94-497127157739}" type="parTrans" cxnId="{1704ACE5-D57F-442D-9543-13639A9F4A98}">
      <dgm:prSet/>
      <dgm:spPr/>
      <dgm:t>
        <a:bodyPr/>
        <a:lstStyle/>
        <a:p>
          <a:endParaRPr lang="zh-CN" altLang="en-US"/>
        </a:p>
      </dgm:t>
    </dgm:pt>
    <dgm:pt modelId="{A3EE0A29-3310-4598-A1A9-7590EF4E305A}" type="sibTrans" cxnId="{1704ACE5-D57F-442D-9543-13639A9F4A98}">
      <dgm:prSet/>
      <dgm:spPr/>
      <dgm:t>
        <a:bodyPr/>
        <a:lstStyle/>
        <a:p>
          <a:endParaRPr lang="zh-CN" altLang="en-US"/>
        </a:p>
      </dgm:t>
    </dgm:pt>
    <dgm:pt modelId="{9CAB6316-1A27-459D-BAC0-25299974572E}">
      <dgm:prSet phldrT="[文本]"/>
      <dgm:spPr/>
      <dgm:t>
        <a:bodyPr/>
        <a:lstStyle/>
        <a:p>
          <a:r>
            <a:rPr lang="zh-CN" altLang="en-US" dirty="0" smtClean="0"/>
            <a:t>确认申报信息</a:t>
          </a:r>
          <a:endParaRPr lang="zh-CN" altLang="en-US" dirty="0"/>
        </a:p>
      </dgm:t>
    </dgm:pt>
    <dgm:pt modelId="{5162FDAD-DA1E-412E-900C-D01606977DD3}" type="parTrans" cxnId="{C54BB03F-23E7-4A37-942C-413D33312A27}">
      <dgm:prSet/>
      <dgm:spPr/>
      <dgm:t>
        <a:bodyPr/>
        <a:lstStyle/>
        <a:p>
          <a:endParaRPr lang="zh-CN" altLang="en-US"/>
        </a:p>
      </dgm:t>
    </dgm:pt>
    <dgm:pt modelId="{501D079C-67DA-42A5-AF41-E0E2C27CD49A}" type="sibTrans" cxnId="{C54BB03F-23E7-4A37-942C-413D33312A27}">
      <dgm:prSet/>
      <dgm:spPr/>
      <dgm:t>
        <a:bodyPr/>
        <a:lstStyle/>
        <a:p>
          <a:endParaRPr lang="zh-CN" altLang="en-US"/>
        </a:p>
      </dgm:t>
    </dgm:pt>
    <dgm:pt modelId="{5CDFF4F5-A197-4E3E-891E-71C454916BD9}">
      <dgm:prSet phldrT="[文本]"/>
      <dgm:spPr/>
      <dgm:t>
        <a:bodyPr/>
        <a:lstStyle/>
        <a:p>
          <a:r>
            <a:rPr lang="zh-CN" altLang="en-US" dirty="0" smtClean="0"/>
            <a:t>提交认定申请</a:t>
          </a:r>
          <a:endParaRPr lang="zh-CN" altLang="en-US" dirty="0"/>
        </a:p>
      </dgm:t>
    </dgm:pt>
    <dgm:pt modelId="{50BDAA04-A8A9-42AA-A0D2-AFB3B8BB7590}" type="parTrans" cxnId="{2D80EAB9-8719-45BD-8BDB-AFD96E30A2EE}">
      <dgm:prSet/>
      <dgm:spPr/>
      <dgm:t>
        <a:bodyPr/>
        <a:lstStyle/>
        <a:p>
          <a:endParaRPr lang="zh-CN" altLang="en-US"/>
        </a:p>
      </dgm:t>
    </dgm:pt>
    <dgm:pt modelId="{3EFD7791-9E8E-4116-8362-A66CB29B0B9D}" type="sibTrans" cxnId="{2D80EAB9-8719-45BD-8BDB-AFD96E30A2EE}">
      <dgm:prSet/>
      <dgm:spPr/>
      <dgm:t>
        <a:bodyPr/>
        <a:lstStyle/>
        <a:p>
          <a:endParaRPr lang="zh-CN" altLang="en-US"/>
        </a:p>
      </dgm:t>
    </dgm:pt>
    <dgm:pt modelId="{34682B9F-AF55-43D5-829A-6541651B8DF6}">
      <dgm:prSet phldrT="[文本]"/>
      <dgm:spPr/>
      <dgm:t>
        <a:bodyPr/>
        <a:lstStyle/>
        <a:p>
          <a:r>
            <a:rPr lang="zh-CN" altLang="en-US" dirty="0" smtClean="0"/>
            <a:t>网上申报协议</a:t>
          </a:r>
          <a:endParaRPr lang="zh-CN" altLang="en-US" dirty="0"/>
        </a:p>
      </dgm:t>
    </dgm:pt>
    <dgm:pt modelId="{B6A8C4E4-4B46-453F-A04E-97C26554CA3F}" type="parTrans" cxnId="{6AB7F3F5-0996-4DFB-985A-60F7A6FA317D}">
      <dgm:prSet/>
      <dgm:spPr/>
      <dgm:t>
        <a:bodyPr/>
        <a:lstStyle/>
        <a:p>
          <a:endParaRPr lang="zh-CN" altLang="en-US"/>
        </a:p>
      </dgm:t>
    </dgm:pt>
    <dgm:pt modelId="{4054CEB5-EF5F-448F-A3E5-4A3E38B02236}" type="sibTrans" cxnId="{6AB7F3F5-0996-4DFB-985A-60F7A6FA317D}">
      <dgm:prSet/>
      <dgm:spPr/>
      <dgm:t>
        <a:bodyPr/>
        <a:lstStyle/>
        <a:p>
          <a:endParaRPr lang="zh-CN" altLang="en-US"/>
        </a:p>
      </dgm:t>
    </dgm:pt>
    <dgm:pt modelId="{C319DE29-A939-4318-BBD1-6D46EBBC73A6}" type="pres">
      <dgm:prSet presAssocID="{C58840C3-75EE-48B6-B6C7-E56E9E368E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32829C6-A815-4A6B-BFEF-AF4478A329E4}" type="pres">
      <dgm:prSet presAssocID="{C91852AD-5C96-4D1B-BC58-6FC8FA1D1ED3}" presName="hierRoot1" presStyleCnt="0"/>
      <dgm:spPr/>
    </dgm:pt>
    <dgm:pt modelId="{2E3BE105-0420-4A6D-BB66-D1E7AAA6FD66}" type="pres">
      <dgm:prSet presAssocID="{C91852AD-5C96-4D1B-BC58-6FC8FA1D1ED3}" presName="composite" presStyleCnt="0"/>
      <dgm:spPr/>
    </dgm:pt>
    <dgm:pt modelId="{DF88CC67-9A69-4CCB-93D8-9DD537F8C8F9}" type="pres">
      <dgm:prSet presAssocID="{C91852AD-5C96-4D1B-BC58-6FC8FA1D1ED3}" presName="background" presStyleLbl="node0" presStyleIdx="0" presStyleCnt="1"/>
      <dgm:spPr/>
    </dgm:pt>
    <dgm:pt modelId="{FF17C800-5D8F-4410-A6D4-8F204B939929}" type="pres">
      <dgm:prSet presAssocID="{C91852AD-5C96-4D1B-BC58-6FC8FA1D1ED3}" presName="text" presStyleLbl="fgAcc0" presStyleIdx="0" presStyleCnt="1" custLinFactNeighborX="-63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6CC9101-DE1F-4EFA-A276-1F620D051041}" type="pres">
      <dgm:prSet presAssocID="{C91852AD-5C96-4D1B-BC58-6FC8FA1D1ED3}" presName="hierChild2" presStyleCnt="0"/>
      <dgm:spPr/>
    </dgm:pt>
    <dgm:pt modelId="{A41569F1-C08A-47F0-B86E-0531C4C04033}" type="pres">
      <dgm:prSet presAssocID="{B6A8C4E4-4B46-453F-A04E-97C26554CA3F}" presName="Name10" presStyleLbl="parChTrans1D2" presStyleIdx="0" presStyleCnt="6"/>
      <dgm:spPr/>
      <dgm:t>
        <a:bodyPr/>
        <a:lstStyle/>
        <a:p>
          <a:endParaRPr lang="zh-CN" altLang="en-US"/>
        </a:p>
      </dgm:t>
    </dgm:pt>
    <dgm:pt modelId="{923CC422-F8BB-4C35-885A-7455D2E86740}" type="pres">
      <dgm:prSet presAssocID="{34682B9F-AF55-43D5-829A-6541651B8DF6}" presName="hierRoot2" presStyleCnt="0"/>
      <dgm:spPr/>
    </dgm:pt>
    <dgm:pt modelId="{48C5B120-3EFA-4E8E-B65F-59C039EC25F7}" type="pres">
      <dgm:prSet presAssocID="{34682B9F-AF55-43D5-829A-6541651B8DF6}" presName="composite2" presStyleCnt="0"/>
      <dgm:spPr/>
    </dgm:pt>
    <dgm:pt modelId="{A03CCB45-E49B-473D-9041-62EE6124035A}" type="pres">
      <dgm:prSet presAssocID="{34682B9F-AF55-43D5-829A-6541651B8DF6}" presName="background2" presStyleLbl="node2" presStyleIdx="0" presStyleCnt="6"/>
      <dgm:spPr/>
    </dgm:pt>
    <dgm:pt modelId="{BFBA634D-6B35-49CA-9E24-0D14A140A3F3}" type="pres">
      <dgm:prSet presAssocID="{34682B9F-AF55-43D5-829A-6541651B8DF6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02C8AB-39DE-424C-BE1C-E7B0CBA5ECA9}" type="pres">
      <dgm:prSet presAssocID="{34682B9F-AF55-43D5-829A-6541651B8DF6}" presName="hierChild3" presStyleCnt="0"/>
      <dgm:spPr/>
    </dgm:pt>
    <dgm:pt modelId="{A86D2536-9BBB-47B7-A144-B878E063BE84}" type="pres">
      <dgm:prSet presAssocID="{6B5F48C2-855B-4488-BCA6-047AC25A5FE1}" presName="Name10" presStyleLbl="parChTrans1D2" presStyleIdx="1" presStyleCnt="6"/>
      <dgm:spPr/>
      <dgm:t>
        <a:bodyPr/>
        <a:lstStyle/>
        <a:p>
          <a:endParaRPr lang="zh-CN" altLang="en-US"/>
        </a:p>
      </dgm:t>
    </dgm:pt>
    <dgm:pt modelId="{C8B973EB-B345-48F5-BBD2-9BBDD32EE34E}" type="pres">
      <dgm:prSet presAssocID="{C73D1286-71EB-46F1-93F5-CE0E582613C1}" presName="hierRoot2" presStyleCnt="0"/>
      <dgm:spPr/>
    </dgm:pt>
    <dgm:pt modelId="{9B1E09C2-5AE1-4F3B-9322-B51662C8EE6A}" type="pres">
      <dgm:prSet presAssocID="{C73D1286-71EB-46F1-93F5-CE0E582613C1}" presName="composite2" presStyleCnt="0"/>
      <dgm:spPr/>
    </dgm:pt>
    <dgm:pt modelId="{B3E4E671-2D08-4772-975F-7A25BF14C0B7}" type="pres">
      <dgm:prSet presAssocID="{C73D1286-71EB-46F1-93F5-CE0E582613C1}" presName="background2" presStyleLbl="node2" presStyleIdx="1" presStyleCnt="6"/>
      <dgm:spPr/>
    </dgm:pt>
    <dgm:pt modelId="{987F4E94-022C-4D49-A35C-BC389DF5DD2F}" type="pres">
      <dgm:prSet presAssocID="{C73D1286-71EB-46F1-93F5-CE0E582613C1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11376B-F5AC-4470-99A1-7E70315961C7}" type="pres">
      <dgm:prSet presAssocID="{C73D1286-71EB-46F1-93F5-CE0E582613C1}" presName="hierChild3" presStyleCnt="0"/>
      <dgm:spPr/>
    </dgm:pt>
    <dgm:pt modelId="{D2456E20-6B21-4A0F-AF22-A06A4CA86A27}" type="pres">
      <dgm:prSet presAssocID="{9DDA31A5-C564-4FC4-AB4D-5A9655154BC8}" presName="Name10" presStyleLbl="parChTrans1D2" presStyleIdx="2" presStyleCnt="6"/>
      <dgm:spPr/>
      <dgm:t>
        <a:bodyPr/>
        <a:lstStyle/>
        <a:p>
          <a:endParaRPr lang="zh-CN" altLang="en-US"/>
        </a:p>
      </dgm:t>
    </dgm:pt>
    <dgm:pt modelId="{ECF8497B-EB86-4B3A-A552-44EEBCC5827E}" type="pres">
      <dgm:prSet presAssocID="{29E3A10C-FA11-4EE7-925D-F560306DB224}" presName="hierRoot2" presStyleCnt="0"/>
      <dgm:spPr/>
    </dgm:pt>
    <dgm:pt modelId="{5DAB928E-1C09-41C7-BDB8-86187B051799}" type="pres">
      <dgm:prSet presAssocID="{29E3A10C-FA11-4EE7-925D-F560306DB224}" presName="composite2" presStyleCnt="0"/>
      <dgm:spPr/>
    </dgm:pt>
    <dgm:pt modelId="{E81FC168-7E14-4248-B450-655C7D085A79}" type="pres">
      <dgm:prSet presAssocID="{29E3A10C-FA11-4EE7-925D-F560306DB224}" presName="background2" presStyleLbl="node2" presStyleIdx="2" presStyleCnt="6"/>
      <dgm:spPr/>
    </dgm:pt>
    <dgm:pt modelId="{FED6F836-367F-4E1E-B43B-91846FA2C11F}" type="pres">
      <dgm:prSet presAssocID="{29E3A10C-FA11-4EE7-925D-F560306DB224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9837532-D6F9-4D37-A516-CC15C60388DA}" type="pres">
      <dgm:prSet presAssocID="{29E3A10C-FA11-4EE7-925D-F560306DB224}" presName="hierChild3" presStyleCnt="0"/>
      <dgm:spPr/>
    </dgm:pt>
    <dgm:pt modelId="{04A7B493-2087-4C13-8D6A-A2E28D27B829}" type="pres">
      <dgm:prSet presAssocID="{E94A8CC5-16C0-4CAB-BF94-497127157739}" presName="Name10" presStyleLbl="parChTrans1D2" presStyleIdx="3" presStyleCnt="6"/>
      <dgm:spPr/>
      <dgm:t>
        <a:bodyPr/>
        <a:lstStyle/>
        <a:p>
          <a:endParaRPr lang="zh-CN" altLang="en-US"/>
        </a:p>
      </dgm:t>
    </dgm:pt>
    <dgm:pt modelId="{E47EB645-E231-4106-B546-530DE5CD206A}" type="pres">
      <dgm:prSet presAssocID="{E494D3F1-A1C0-437E-A91D-FEDCBFBA8F7E}" presName="hierRoot2" presStyleCnt="0"/>
      <dgm:spPr/>
    </dgm:pt>
    <dgm:pt modelId="{188C1992-FD91-48FC-8491-181DF15CCCA0}" type="pres">
      <dgm:prSet presAssocID="{E494D3F1-A1C0-437E-A91D-FEDCBFBA8F7E}" presName="composite2" presStyleCnt="0"/>
      <dgm:spPr/>
    </dgm:pt>
    <dgm:pt modelId="{4E44945E-F84A-4337-A84C-A839D8D78793}" type="pres">
      <dgm:prSet presAssocID="{E494D3F1-A1C0-437E-A91D-FEDCBFBA8F7E}" presName="background2" presStyleLbl="node2" presStyleIdx="3" presStyleCnt="6"/>
      <dgm:spPr/>
    </dgm:pt>
    <dgm:pt modelId="{1DF78640-0C24-4E08-AA0C-461D2F3495D8}" type="pres">
      <dgm:prSet presAssocID="{E494D3F1-A1C0-437E-A91D-FEDCBFBA8F7E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B238A3-70E8-41F9-9A16-C62EFC5E51A6}" type="pres">
      <dgm:prSet presAssocID="{E494D3F1-A1C0-437E-A91D-FEDCBFBA8F7E}" presName="hierChild3" presStyleCnt="0"/>
      <dgm:spPr/>
    </dgm:pt>
    <dgm:pt modelId="{C46FC77D-042D-4E52-8854-D4F70CEFA703}" type="pres">
      <dgm:prSet presAssocID="{5162FDAD-DA1E-412E-900C-D01606977DD3}" presName="Name10" presStyleLbl="parChTrans1D2" presStyleIdx="4" presStyleCnt="6"/>
      <dgm:spPr/>
      <dgm:t>
        <a:bodyPr/>
        <a:lstStyle/>
        <a:p>
          <a:endParaRPr lang="zh-CN" altLang="en-US"/>
        </a:p>
      </dgm:t>
    </dgm:pt>
    <dgm:pt modelId="{5405DDDC-98FE-4D21-BBA4-EB55E9770F3F}" type="pres">
      <dgm:prSet presAssocID="{9CAB6316-1A27-459D-BAC0-25299974572E}" presName="hierRoot2" presStyleCnt="0"/>
      <dgm:spPr/>
    </dgm:pt>
    <dgm:pt modelId="{C02806F3-40E5-45DF-BF43-CDE2947FAFD7}" type="pres">
      <dgm:prSet presAssocID="{9CAB6316-1A27-459D-BAC0-25299974572E}" presName="composite2" presStyleCnt="0"/>
      <dgm:spPr/>
    </dgm:pt>
    <dgm:pt modelId="{188080A5-7293-4195-8129-0D8339480EDA}" type="pres">
      <dgm:prSet presAssocID="{9CAB6316-1A27-459D-BAC0-25299974572E}" presName="background2" presStyleLbl="node2" presStyleIdx="4" presStyleCnt="6"/>
      <dgm:spPr/>
    </dgm:pt>
    <dgm:pt modelId="{9746A6C2-5E28-49AE-826A-A826EBD0FB28}" type="pres">
      <dgm:prSet presAssocID="{9CAB6316-1A27-459D-BAC0-25299974572E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3691F5-7494-4949-A4FB-402A5BD1B751}" type="pres">
      <dgm:prSet presAssocID="{9CAB6316-1A27-459D-BAC0-25299974572E}" presName="hierChild3" presStyleCnt="0"/>
      <dgm:spPr/>
    </dgm:pt>
    <dgm:pt modelId="{D32DFAD4-395A-4DBB-A071-6A4E05F3C1B1}" type="pres">
      <dgm:prSet presAssocID="{50BDAA04-A8A9-42AA-A0D2-AFB3B8BB7590}" presName="Name10" presStyleLbl="parChTrans1D2" presStyleIdx="5" presStyleCnt="6"/>
      <dgm:spPr/>
      <dgm:t>
        <a:bodyPr/>
        <a:lstStyle/>
        <a:p>
          <a:endParaRPr lang="zh-CN" altLang="en-US"/>
        </a:p>
      </dgm:t>
    </dgm:pt>
    <dgm:pt modelId="{0045E299-7A61-45AD-A0E9-ADDFEE27A721}" type="pres">
      <dgm:prSet presAssocID="{5CDFF4F5-A197-4E3E-891E-71C454916BD9}" presName="hierRoot2" presStyleCnt="0"/>
      <dgm:spPr/>
    </dgm:pt>
    <dgm:pt modelId="{CC3F5C8D-617B-4DE8-AEBB-081218A0DEBB}" type="pres">
      <dgm:prSet presAssocID="{5CDFF4F5-A197-4E3E-891E-71C454916BD9}" presName="composite2" presStyleCnt="0"/>
      <dgm:spPr/>
    </dgm:pt>
    <dgm:pt modelId="{30AA3A48-B6EA-429D-A0DE-103037D9E629}" type="pres">
      <dgm:prSet presAssocID="{5CDFF4F5-A197-4E3E-891E-71C454916BD9}" presName="background2" presStyleLbl="node2" presStyleIdx="5" presStyleCnt="6"/>
      <dgm:spPr/>
    </dgm:pt>
    <dgm:pt modelId="{E67EC4E4-EA5D-4780-A0D3-DFBFE6C53CAC}" type="pres">
      <dgm:prSet presAssocID="{5CDFF4F5-A197-4E3E-891E-71C454916BD9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677AEC-3838-4139-AD28-FDBBF53AE8DC}" type="pres">
      <dgm:prSet presAssocID="{5CDFF4F5-A197-4E3E-891E-71C454916BD9}" presName="hierChild3" presStyleCnt="0"/>
      <dgm:spPr/>
    </dgm:pt>
  </dgm:ptLst>
  <dgm:cxnLst>
    <dgm:cxn modelId="{6AB7F3F5-0996-4DFB-985A-60F7A6FA317D}" srcId="{C91852AD-5C96-4D1B-BC58-6FC8FA1D1ED3}" destId="{34682B9F-AF55-43D5-829A-6541651B8DF6}" srcOrd="0" destOrd="0" parTransId="{B6A8C4E4-4B46-453F-A04E-97C26554CA3F}" sibTransId="{4054CEB5-EF5F-448F-A3E5-4A3E38B02236}"/>
    <dgm:cxn modelId="{FB156205-561D-4BAA-B967-CEEF136BD57F}" srcId="{C91852AD-5C96-4D1B-BC58-6FC8FA1D1ED3}" destId="{29E3A10C-FA11-4EE7-925D-F560306DB224}" srcOrd="2" destOrd="0" parTransId="{9DDA31A5-C564-4FC4-AB4D-5A9655154BC8}" sibTransId="{D07EB48A-7FC1-4CD0-9180-BED5F6D1FEEE}"/>
    <dgm:cxn modelId="{CE15193B-1B80-4D86-95AA-C9CF3313221D}" type="presOf" srcId="{5162FDAD-DA1E-412E-900C-D01606977DD3}" destId="{C46FC77D-042D-4E52-8854-D4F70CEFA703}" srcOrd="0" destOrd="0" presId="urn:microsoft.com/office/officeart/2005/8/layout/hierarchy1"/>
    <dgm:cxn modelId="{139EE756-DB18-4AEE-A52C-4A5E67421B12}" srcId="{C91852AD-5C96-4D1B-BC58-6FC8FA1D1ED3}" destId="{C73D1286-71EB-46F1-93F5-CE0E582613C1}" srcOrd="1" destOrd="0" parTransId="{6B5F48C2-855B-4488-BCA6-047AC25A5FE1}" sibTransId="{1222607C-C528-49C6-A1F0-5D3245D09745}"/>
    <dgm:cxn modelId="{D161DB72-A6AC-4FE6-9CDF-E8CC57B6AF59}" srcId="{C58840C3-75EE-48B6-B6C7-E56E9E368E16}" destId="{C91852AD-5C96-4D1B-BC58-6FC8FA1D1ED3}" srcOrd="0" destOrd="0" parTransId="{5F93D694-CCCE-4A9C-AEBA-8E6FD3DC0799}" sibTransId="{E0D46E1C-2EA6-44FB-B4A0-90A7D2E0F5FB}"/>
    <dgm:cxn modelId="{19FBC123-8418-4665-966C-9BD0FF1CD083}" type="presOf" srcId="{E494D3F1-A1C0-437E-A91D-FEDCBFBA8F7E}" destId="{1DF78640-0C24-4E08-AA0C-461D2F3495D8}" srcOrd="0" destOrd="0" presId="urn:microsoft.com/office/officeart/2005/8/layout/hierarchy1"/>
    <dgm:cxn modelId="{1704ACE5-D57F-442D-9543-13639A9F4A98}" srcId="{C91852AD-5C96-4D1B-BC58-6FC8FA1D1ED3}" destId="{E494D3F1-A1C0-437E-A91D-FEDCBFBA8F7E}" srcOrd="3" destOrd="0" parTransId="{E94A8CC5-16C0-4CAB-BF94-497127157739}" sibTransId="{A3EE0A29-3310-4598-A1A9-7590EF4E305A}"/>
    <dgm:cxn modelId="{2E977613-9571-4D28-B84D-C18D82F2DE64}" type="presOf" srcId="{C58840C3-75EE-48B6-B6C7-E56E9E368E16}" destId="{C319DE29-A939-4318-BBD1-6D46EBBC73A6}" srcOrd="0" destOrd="0" presId="urn:microsoft.com/office/officeart/2005/8/layout/hierarchy1"/>
    <dgm:cxn modelId="{D22B75F4-E5F7-4D3E-BEC0-6BB40223B6A3}" type="presOf" srcId="{E94A8CC5-16C0-4CAB-BF94-497127157739}" destId="{04A7B493-2087-4C13-8D6A-A2E28D27B829}" srcOrd="0" destOrd="0" presId="urn:microsoft.com/office/officeart/2005/8/layout/hierarchy1"/>
    <dgm:cxn modelId="{593E1370-E4EB-4950-B23C-B580FCA2B4CF}" type="presOf" srcId="{9DDA31A5-C564-4FC4-AB4D-5A9655154BC8}" destId="{D2456E20-6B21-4A0F-AF22-A06A4CA86A27}" srcOrd="0" destOrd="0" presId="urn:microsoft.com/office/officeart/2005/8/layout/hierarchy1"/>
    <dgm:cxn modelId="{2D80EAB9-8719-45BD-8BDB-AFD96E30A2EE}" srcId="{C91852AD-5C96-4D1B-BC58-6FC8FA1D1ED3}" destId="{5CDFF4F5-A197-4E3E-891E-71C454916BD9}" srcOrd="5" destOrd="0" parTransId="{50BDAA04-A8A9-42AA-A0D2-AFB3B8BB7590}" sibTransId="{3EFD7791-9E8E-4116-8362-A66CB29B0B9D}"/>
    <dgm:cxn modelId="{7C26FCB7-F8A0-47EE-8EBC-D713C4228949}" type="presOf" srcId="{C91852AD-5C96-4D1B-BC58-6FC8FA1D1ED3}" destId="{FF17C800-5D8F-4410-A6D4-8F204B939929}" srcOrd="0" destOrd="0" presId="urn:microsoft.com/office/officeart/2005/8/layout/hierarchy1"/>
    <dgm:cxn modelId="{5947281B-6FF2-4064-A5C3-C626E2FCC925}" type="presOf" srcId="{50BDAA04-A8A9-42AA-A0D2-AFB3B8BB7590}" destId="{D32DFAD4-395A-4DBB-A071-6A4E05F3C1B1}" srcOrd="0" destOrd="0" presId="urn:microsoft.com/office/officeart/2005/8/layout/hierarchy1"/>
    <dgm:cxn modelId="{22757F76-7203-441E-83C7-F9CFF4B1DBF8}" type="presOf" srcId="{9CAB6316-1A27-459D-BAC0-25299974572E}" destId="{9746A6C2-5E28-49AE-826A-A826EBD0FB28}" srcOrd="0" destOrd="0" presId="urn:microsoft.com/office/officeart/2005/8/layout/hierarchy1"/>
    <dgm:cxn modelId="{72FFE3F0-E326-4049-B8DC-CACB27E5DA27}" type="presOf" srcId="{29E3A10C-FA11-4EE7-925D-F560306DB224}" destId="{FED6F836-367F-4E1E-B43B-91846FA2C11F}" srcOrd="0" destOrd="0" presId="urn:microsoft.com/office/officeart/2005/8/layout/hierarchy1"/>
    <dgm:cxn modelId="{C2A7FB7D-3D4B-4E11-8E2E-920A9831D88A}" type="presOf" srcId="{34682B9F-AF55-43D5-829A-6541651B8DF6}" destId="{BFBA634D-6B35-49CA-9E24-0D14A140A3F3}" srcOrd="0" destOrd="0" presId="urn:microsoft.com/office/officeart/2005/8/layout/hierarchy1"/>
    <dgm:cxn modelId="{96890642-55C3-4BD4-AC16-6829AC30D1B4}" type="presOf" srcId="{C73D1286-71EB-46F1-93F5-CE0E582613C1}" destId="{987F4E94-022C-4D49-A35C-BC389DF5DD2F}" srcOrd="0" destOrd="0" presId="urn:microsoft.com/office/officeart/2005/8/layout/hierarchy1"/>
    <dgm:cxn modelId="{D6D71382-01D4-4CB2-8EE6-233B42F1C00E}" type="presOf" srcId="{6B5F48C2-855B-4488-BCA6-047AC25A5FE1}" destId="{A86D2536-9BBB-47B7-A144-B878E063BE84}" srcOrd="0" destOrd="0" presId="urn:microsoft.com/office/officeart/2005/8/layout/hierarchy1"/>
    <dgm:cxn modelId="{7D244C12-2764-460F-AD8C-AB12B56A4828}" type="presOf" srcId="{5CDFF4F5-A197-4E3E-891E-71C454916BD9}" destId="{E67EC4E4-EA5D-4780-A0D3-DFBFE6C53CAC}" srcOrd="0" destOrd="0" presId="urn:microsoft.com/office/officeart/2005/8/layout/hierarchy1"/>
    <dgm:cxn modelId="{12EF617E-0FA2-4937-9B41-C86C20505403}" type="presOf" srcId="{B6A8C4E4-4B46-453F-A04E-97C26554CA3F}" destId="{A41569F1-C08A-47F0-B86E-0531C4C04033}" srcOrd="0" destOrd="0" presId="urn:microsoft.com/office/officeart/2005/8/layout/hierarchy1"/>
    <dgm:cxn modelId="{C54BB03F-23E7-4A37-942C-413D33312A27}" srcId="{C91852AD-5C96-4D1B-BC58-6FC8FA1D1ED3}" destId="{9CAB6316-1A27-459D-BAC0-25299974572E}" srcOrd="4" destOrd="0" parTransId="{5162FDAD-DA1E-412E-900C-D01606977DD3}" sibTransId="{501D079C-67DA-42A5-AF41-E0E2C27CD49A}"/>
    <dgm:cxn modelId="{AE462415-7965-4C4F-B7A4-702B46CD59E1}" type="presParOf" srcId="{C319DE29-A939-4318-BBD1-6D46EBBC73A6}" destId="{F32829C6-A815-4A6B-BFEF-AF4478A329E4}" srcOrd="0" destOrd="0" presId="urn:microsoft.com/office/officeart/2005/8/layout/hierarchy1"/>
    <dgm:cxn modelId="{003963A2-1992-4F48-A2E0-0095A2856516}" type="presParOf" srcId="{F32829C6-A815-4A6B-BFEF-AF4478A329E4}" destId="{2E3BE105-0420-4A6D-BB66-D1E7AAA6FD66}" srcOrd="0" destOrd="0" presId="urn:microsoft.com/office/officeart/2005/8/layout/hierarchy1"/>
    <dgm:cxn modelId="{D27D5DE2-06CB-4776-9CD9-1C9937D22D76}" type="presParOf" srcId="{2E3BE105-0420-4A6D-BB66-D1E7AAA6FD66}" destId="{DF88CC67-9A69-4CCB-93D8-9DD537F8C8F9}" srcOrd="0" destOrd="0" presId="urn:microsoft.com/office/officeart/2005/8/layout/hierarchy1"/>
    <dgm:cxn modelId="{2A9C394D-D614-4481-906B-A34265B3AA92}" type="presParOf" srcId="{2E3BE105-0420-4A6D-BB66-D1E7AAA6FD66}" destId="{FF17C800-5D8F-4410-A6D4-8F204B939929}" srcOrd="1" destOrd="0" presId="urn:microsoft.com/office/officeart/2005/8/layout/hierarchy1"/>
    <dgm:cxn modelId="{F9075825-07E5-4CE6-BC02-AF3B7EA6B5C3}" type="presParOf" srcId="{F32829C6-A815-4A6B-BFEF-AF4478A329E4}" destId="{C6CC9101-DE1F-4EFA-A276-1F620D051041}" srcOrd="1" destOrd="0" presId="urn:microsoft.com/office/officeart/2005/8/layout/hierarchy1"/>
    <dgm:cxn modelId="{208F13C7-DB9C-496F-93AE-A04D2A0C9AAE}" type="presParOf" srcId="{C6CC9101-DE1F-4EFA-A276-1F620D051041}" destId="{A41569F1-C08A-47F0-B86E-0531C4C04033}" srcOrd="0" destOrd="0" presId="urn:microsoft.com/office/officeart/2005/8/layout/hierarchy1"/>
    <dgm:cxn modelId="{650BF188-B784-483F-A027-1D646C383B5C}" type="presParOf" srcId="{C6CC9101-DE1F-4EFA-A276-1F620D051041}" destId="{923CC422-F8BB-4C35-885A-7455D2E86740}" srcOrd="1" destOrd="0" presId="urn:microsoft.com/office/officeart/2005/8/layout/hierarchy1"/>
    <dgm:cxn modelId="{72808D34-10F7-4B38-BE63-ECD1C9F534AC}" type="presParOf" srcId="{923CC422-F8BB-4C35-885A-7455D2E86740}" destId="{48C5B120-3EFA-4E8E-B65F-59C039EC25F7}" srcOrd="0" destOrd="0" presId="urn:microsoft.com/office/officeart/2005/8/layout/hierarchy1"/>
    <dgm:cxn modelId="{68B4566B-D021-4E33-8868-570909B326BD}" type="presParOf" srcId="{48C5B120-3EFA-4E8E-B65F-59C039EC25F7}" destId="{A03CCB45-E49B-473D-9041-62EE6124035A}" srcOrd="0" destOrd="0" presId="urn:microsoft.com/office/officeart/2005/8/layout/hierarchy1"/>
    <dgm:cxn modelId="{4354B198-7F5F-41E6-9F42-914B25829259}" type="presParOf" srcId="{48C5B120-3EFA-4E8E-B65F-59C039EC25F7}" destId="{BFBA634D-6B35-49CA-9E24-0D14A140A3F3}" srcOrd="1" destOrd="0" presId="urn:microsoft.com/office/officeart/2005/8/layout/hierarchy1"/>
    <dgm:cxn modelId="{5877C45F-9FED-4348-8C22-7CBDF20D8E1C}" type="presParOf" srcId="{923CC422-F8BB-4C35-885A-7455D2E86740}" destId="{0B02C8AB-39DE-424C-BE1C-E7B0CBA5ECA9}" srcOrd="1" destOrd="0" presId="urn:microsoft.com/office/officeart/2005/8/layout/hierarchy1"/>
    <dgm:cxn modelId="{52F66CD0-187C-405A-A7E6-CF9ECE0BC62D}" type="presParOf" srcId="{C6CC9101-DE1F-4EFA-A276-1F620D051041}" destId="{A86D2536-9BBB-47B7-A144-B878E063BE84}" srcOrd="2" destOrd="0" presId="urn:microsoft.com/office/officeart/2005/8/layout/hierarchy1"/>
    <dgm:cxn modelId="{1CC40E14-8BB0-48F6-9F68-33266A224308}" type="presParOf" srcId="{C6CC9101-DE1F-4EFA-A276-1F620D051041}" destId="{C8B973EB-B345-48F5-BBD2-9BBDD32EE34E}" srcOrd="3" destOrd="0" presId="urn:microsoft.com/office/officeart/2005/8/layout/hierarchy1"/>
    <dgm:cxn modelId="{99A0EDEB-39E0-4BEB-BAEB-95DA8669C3E2}" type="presParOf" srcId="{C8B973EB-B345-48F5-BBD2-9BBDD32EE34E}" destId="{9B1E09C2-5AE1-4F3B-9322-B51662C8EE6A}" srcOrd="0" destOrd="0" presId="urn:microsoft.com/office/officeart/2005/8/layout/hierarchy1"/>
    <dgm:cxn modelId="{157AF73B-DB43-4DC6-9C34-A93109090A0B}" type="presParOf" srcId="{9B1E09C2-5AE1-4F3B-9322-B51662C8EE6A}" destId="{B3E4E671-2D08-4772-975F-7A25BF14C0B7}" srcOrd="0" destOrd="0" presId="urn:microsoft.com/office/officeart/2005/8/layout/hierarchy1"/>
    <dgm:cxn modelId="{9B3377FD-6F1E-4F83-A195-9F4B53B8130A}" type="presParOf" srcId="{9B1E09C2-5AE1-4F3B-9322-B51662C8EE6A}" destId="{987F4E94-022C-4D49-A35C-BC389DF5DD2F}" srcOrd="1" destOrd="0" presId="urn:microsoft.com/office/officeart/2005/8/layout/hierarchy1"/>
    <dgm:cxn modelId="{5B925DB2-6F9B-453D-81C5-7008AAF8EAFF}" type="presParOf" srcId="{C8B973EB-B345-48F5-BBD2-9BBDD32EE34E}" destId="{9A11376B-F5AC-4470-99A1-7E70315961C7}" srcOrd="1" destOrd="0" presId="urn:microsoft.com/office/officeart/2005/8/layout/hierarchy1"/>
    <dgm:cxn modelId="{8E7CD88E-312A-4F61-990C-FA4D9A97B7BC}" type="presParOf" srcId="{C6CC9101-DE1F-4EFA-A276-1F620D051041}" destId="{D2456E20-6B21-4A0F-AF22-A06A4CA86A27}" srcOrd="4" destOrd="0" presId="urn:microsoft.com/office/officeart/2005/8/layout/hierarchy1"/>
    <dgm:cxn modelId="{1F37E393-7033-4809-AB69-1D4C8E4F9D10}" type="presParOf" srcId="{C6CC9101-DE1F-4EFA-A276-1F620D051041}" destId="{ECF8497B-EB86-4B3A-A552-44EEBCC5827E}" srcOrd="5" destOrd="0" presId="urn:microsoft.com/office/officeart/2005/8/layout/hierarchy1"/>
    <dgm:cxn modelId="{712FC5F8-8650-4C78-AC13-C73E9F8D4198}" type="presParOf" srcId="{ECF8497B-EB86-4B3A-A552-44EEBCC5827E}" destId="{5DAB928E-1C09-41C7-BDB8-86187B051799}" srcOrd="0" destOrd="0" presId="urn:microsoft.com/office/officeart/2005/8/layout/hierarchy1"/>
    <dgm:cxn modelId="{1B717397-6293-4A93-AB48-F02E876ED6CD}" type="presParOf" srcId="{5DAB928E-1C09-41C7-BDB8-86187B051799}" destId="{E81FC168-7E14-4248-B450-655C7D085A79}" srcOrd="0" destOrd="0" presId="urn:microsoft.com/office/officeart/2005/8/layout/hierarchy1"/>
    <dgm:cxn modelId="{7BB45DEB-E5ED-4DF5-B137-94CBF8920023}" type="presParOf" srcId="{5DAB928E-1C09-41C7-BDB8-86187B051799}" destId="{FED6F836-367F-4E1E-B43B-91846FA2C11F}" srcOrd="1" destOrd="0" presId="urn:microsoft.com/office/officeart/2005/8/layout/hierarchy1"/>
    <dgm:cxn modelId="{43E1B451-F490-4281-910A-ED7A43248309}" type="presParOf" srcId="{ECF8497B-EB86-4B3A-A552-44EEBCC5827E}" destId="{59837532-D6F9-4D37-A516-CC15C60388DA}" srcOrd="1" destOrd="0" presId="urn:microsoft.com/office/officeart/2005/8/layout/hierarchy1"/>
    <dgm:cxn modelId="{C6D1741D-3B58-4F6A-93D1-839EECF54AF5}" type="presParOf" srcId="{C6CC9101-DE1F-4EFA-A276-1F620D051041}" destId="{04A7B493-2087-4C13-8D6A-A2E28D27B829}" srcOrd="6" destOrd="0" presId="urn:microsoft.com/office/officeart/2005/8/layout/hierarchy1"/>
    <dgm:cxn modelId="{12431C24-F3B3-4B06-83B5-1569ADDBB6D6}" type="presParOf" srcId="{C6CC9101-DE1F-4EFA-A276-1F620D051041}" destId="{E47EB645-E231-4106-B546-530DE5CD206A}" srcOrd="7" destOrd="0" presId="urn:microsoft.com/office/officeart/2005/8/layout/hierarchy1"/>
    <dgm:cxn modelId="{BBC8B545-8F9B-44AA-83D7-D674E787E5E7}" type="presParOf" srcId="{E47EB645-E231-4106-B546-530DE5CD206A}" destId="{188C1992-FD91-48FC-8491-181DF15CCCA0}" srcOrd="0" destOrd="0" presId="urn:microsoft.com/office/officeart/2005/8/layout/hierarchy1"/>
    <dgm:cxn modelId="{629FC4B1-EBCD-40BB-90AF-5C6149FDB3EE}" type="presParOf" srcId="{188C1992-FD91-48FC-8491-181DF15CCCA0}" destId="{4E44945E-F84A-4337-A84C-A839D8D78793}" srcOrd="0" destOrd="0" presId="urn:microsoft.com/office/officeart/2005/8/layout/hierarchy1"/>
    <dgm:cxn modelId="{62958FFF-DB46-4BB6-915E-5281EEF9B513}" type="presParOf" srcId="{188C1992-FD91-48FC-8491-181DF15CCCA0}" destId="{1DF78640-0C24-4E08-AA0C-461D2F3495D8}" srcOrd="1" destOrd="0" presId="urn:microsoft.com/office/officeart/2005/8/layout/hierarchy1"/>
    <dgm:cxn modelId="{F7C8A154-ABDF-4788-9F80-89F6D5DDBD0C}" type="presParOf" srcId="{E47EB645-E231-4106-B546-530DE5CD206A}" destId="{7CB238A3-70E8-41F9-9A16-C62EFC5E51A6}" srcOrd="1" destOrd="0" presId="urn:microsoft.com/office/officeart/2005/8/layout/hierarchy1"/>
    <dgm:cxn modelId="{685FDF2B-5856-4936-ACD1-ED8500C28EDD}" type="presParOf" srcId="{C6CC9101-DE1F-4EFA-A276-1F620D051041}" destId="{C46FC77D-042D-4E52-8854-D4F70CEFA703}" srcOrd="8" destOrd="0" presId="urn:microsoft.com/office/officeart/2005/8/layout/hierarchy1"/>
    <dgm:cxn modelId="{51FBCAE5-0D18-42E1-92E5-1F1F36B6027D}" type="presParOf" srcId="{C6CC9101-DE1F-4EFA-A276-1F620D051041}" destId="{5405DDDC-98FE-4D21-BBA4-EB55E9770F3F}" srcOrd="9" destOrd="0" presId="urn:microsoft.com/office/officeart/2005/8/layout/hierarchy1"/>
    <dgm:cxn modelId="{F186C490-BCC0-41A2-A59B-0D2E8216E3A4}" type="presParOf" srcId="{5405DDDC-98FE-4D21-BBA4-EB55E9770F3F}" destId="{C02806F3-40E5-45DF-BF43-CDE2947FAFD7}" srcOrd="0" destOrd="0" presId="urn:microsoft.com/office/officeart/2005/8/layout/hierarchy1"/>
    <dgm:cxn modelId="{EE73062B-5720-4A30-8A27-629F3CA32A3F}" type="presParOf" srcId="{C02806F3-40E5-45DF-BF43-CDE2947FAFD7}" destId="{188080A5-7293-4195-8129-0D8339480EDA}" srcOrd="0" destOrd="0" presId="urn:microsoft.com/office/officeart/2005/8/layout/hierarchy1"/>
    <dgm:cxn modelId="{F854C18A-9D53-4D4F-84B1-C2DD2CBA8FF5}" type="presParOf" srcId="{C02806F3-40E5-45DF-BF43-CDE2947FAFD7}" destId="{9746A6C2-5E28-49AE-826A-A826EBD0FB28}" srcOrd="1" destOrd="0" presId="urn:microsoft.com/office/officeart/2005/8/layout/hierarchy1"/>
    <dgm:cxn modelId="{163BDCFF-7CBC-49EE-80FD-9527A118BE14}" type="presParOf" srcId="{5405DDDC-98FE-4D21-BBA4-EB55E9770F3F}" destId="{863691F5-7494-4949-A4FB-402A5BD1B751}" srcOrd="1" destOrd="0" presId="urn:microsoft.com/office/officeart/2005/8/layout/hierarchy1"/>
    <dgm:cxn modelId="{F3F8AF05-B6B7-4CF9-826A-417E874EF061}" type="presParOf" srcId="{C6CC9101-DE1F-4EFA-A276-1F620D051041}" destId="{D32DFAD4-395A-4DBB-A071-6A4E05F3C1B1}" srcOrd="10" destOrd="0" presId="urn:microsoft.com/office/officeart/2005/8/layout/hierarchy1"/>
    <dgm:cxn modelId="{C5E1DE04-6AEA-4764-8E35-11F3EE7CFB8D}" type="presParOf" srcId="{C6CC9101-DE1F-4EFA-A276-1F620D051041}" destId="{0045E299-7A61-45AD-A0E9-ADDFEE27A721}" srcOrd="11" destOrd="0" presId="urn:microsoft.com/office/officeart/2005/8/layout/hierarchy1"/>
    <dgm:cxn modelId="{0C73C05A-5D51-4592-B507-D3E0D19AE95F}" type="presParOf" srcId="{0045E299-7A61-45AD-A0E9-ADDFEE27A721}" destId="{CC3F5C8D-617B-4DE8-AEBB-081218A0DEBB}" srcOrd="0" destOrd="0" presId="urn:microsoft.com/office/officeart/2005/8/layout/hierarchy1"/>
    <dgm:cxn modelId="{45A2E9DB-1393-48B1-AD4C-6FC3DF40B70A}" type="presParOf" srcId="{CC3F5C8D-617B-4DE8-AEBB-081218A0DEBB}" destId="{30AA3A48-B6EA-429D-A0DE-103037D9E629}" srcOrd="0" destOrd="0" presId="urn:microsoft.com/office/officeart/2005/8/layout/hierarchy1"/>
    <dgm:cxn modelId="{73E156C7-5A61-4FE3-A926-B2E86ABDD0A9}" type="presParOf" srcId="{CC3F5C8D-617B-4DE8-AEBB-081218A0DEBB}" destId="{E67EC4E4-EA5D-4780-A0D3-DFBFE6C53CAC}" srcOrd="1" destOrd="0" presId="urn:microsoft.com/office/officeart/2005/8/layout/hierarchy1"/>
    <dgm:cxn modelId="{214F9FBF-18AF-4914-A62A-907E358B5871}" type="presParOf" srcId="{0045E299-7A61-45AD-A0E9-ADDFEE27A721}" destId="{AA677AEC-3838-4139-AD28-FDBBF53AE8DC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2AD2-CA62-4C4E-968E-535B186DCDEA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2AC2-5CA0-41E2-900C-4A9051C0A65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994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7782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5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472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88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664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3"/>
            <a:endParaRPr lang="zh-CN" altLang="en-US" sz="1867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273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defTabSz="914273"/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1265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611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718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901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595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546728" y="642231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13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152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302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11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61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016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1F0F3"/>
            </a:gs>
            <a:gs pos="0">
              <a:srgbClr val="F8FAF9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6AB2BA8-CFD3-4EC5-BF7C-299D7E21F5F5}" type="datetimeFigureOut">
              <a:rPr lang="zh-CN" altLang="en-US" smtClean="0"/>
              <a:pPr/>
              <a:t>2019-4-15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2753280-B6D4-44D1-B7F6-9C820CEC79B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680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  <p:sldLayoutId id="2147483740" r:id="rId13"/>
    <p:sldLayoutId id="2147483741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gzedu.gov.cn/gzsjyj/zgrz/list.shtml" TargetMode="External"/><Relationship Id="rId4" Type="http://schemas.openxmlformats.org/officeDocument/2006/relationships/hyperlink" Target="http://sz.gzedupg.com/admin/apply/f1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hyperlink" Target="http://60.247.18.178/sso/login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209" y="2153760"/>
            <a:ext cx="935063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中国教师资格网申请人流程指引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227558" y="3193210"/>
            <a:ext cx="7536020" cy="2654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222963" y="4021929"/>
            <a:ext cx="2977687" cy="740571"/>
          </a:xfrm>
          <a:prstGeom prst="rect">
            <a:avLst/>
          </a:prstGeom>
          <a:noFill/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2915" y="4891314"/>
            <a:ext cx="268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方正小标宋_GBK" pitchFamily="65" charset="-122"/>
                <a:ea typeface="方正小标宋_GBK" pitchFamily="65" charset="-122"/>
              </a:rPr>
              <a:t>2019</a:t>
            </a:r>
            <a:r>
              <a:rPr lang="zh-CN" altLang="en-US" sz="3200" dirty="0" smtClean="0">
                <a:solidFill>
                  <a:srgbClr val="002060"/>
                </a:solidFill>
                <a:latin typeface="方正小标宋_GBK" pitchFamily="65" charset="-122"/>
                <a:ea typeface="方正小标宋_GBK" pitchFamily="65" charset="-122"/>
              </a:rPr>
              <a:t>年</a:t>
            </a:r>
            <a:r>
              <a:rPr lang="en-US" altLang="zh-CN" sz="3200" dirty="0" smtClean="0">
                <a:solidFill>
                  <a:srgbClr val="002060"/>
                </a:solidFill>
                <a:latin typeface="方正小标宋_GBK" pitchFamily="65" charset="-122"/>
                <a:ea typeface="方正小标宋_GBK" pitchFamily="65" charset="-122"/>
              </a:rPr>
              <a:t>4</a:t>
            </a:r>
            <a:r>
              <a:rPr lang="zh-CN" altLang="en-US" sz="3200" dirty="0" smtClean="0">
                <a:solidFill>
                  <a:srgbClr val="002060"/>
                </a:solidFill>
                <a:latin typeface="方正小标宋_GBK" pitchFamily="65" charset="-122"/>
                <a:ea typeface="方正小标宋_GBK" pitchFamily="65" charset="-122"/>
              </a:rPr>
              <a:t>月</a:t>
            </a:r>
            <a:endParaRPr lang="zh-CN" altLang="en-US" sz="3200" dirty="0">
              <a:solidFill>
                <a:srgbClr val="00206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8515" y="3860800"/>
            <a:ext cx="390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市教师资格认定办编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7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个人身份信息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92630" y="1430048"/>
            <a:ext cx="1103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登录成功，对于注册后首次登陆的或个人信息没有完善的用户，首先请完善个人身份信息，填写民族信息。</a:t>
            </a: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485" y="1862820"/>
            <a:ext cx="11030857" cy="48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矩形 35"/>
          <p:cNvSpPr/>
          <p:nvPr/>
        </p:nvSpPr>
        <p:spPr>
          <a:xfrm>
            <a:off x="3526971" y="5820229"/>
            <a:ext cx="1248229" cy="62411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个人身份信息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73315" y="1415534"/>
            <a:ext cx="1149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对于以证件类型为：港澳台居民居住证、港澳居民来往内地通行证、五年内有效期台湾居民来往大陆通行证注册</a:t>
            </a:r>
            <a:endParaRPr lang="en-US" altLang="zh-CN" dirty="0" smtClean="0"/>
          </a:p>
          <a:p>
            <a:r>
              <a:rPr lang="zh-CN" altLang="en-US" dirty="0" smtClean="0"/>
              <a:t>的用户，还需要填写性别、出生日期、民族及分别填写</a:t>
            </a:r>
            <a:r>
              <a:rPr lang="zh-CN" altLang="en-US" dirty="0" smtClean="0">
                <a:solidFill>
                  <a:srgbClr val="FF0000"/>
                </a:solidFill>
              </a:rPr>
              <a:t>港澳居民身份证号码</a:t>
            </a:r>
            <a:r>
              <a:rPr lang="zh-CN" altLang="en-US" dirty="0" smtClean="0"/>
              <a:t>和在</a:t>
            </a:r>
            <a:r>
              <a:rPr lang="zh-CN" altLang="en-US" dirty="0" smtClean="0">
                <a:solidFill>
                  <a:srgbClr val="FF0000"/>
                </a:solidFill>
              </a:rPr>
              <a:t>台湾居住的有效身份证号码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68504" y="2332672"/>
            <a:ext cx="10839723" cy="43439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35200" y="5457372"/>
            <a:ext cx="2989943" cy="36285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教师资格考试信息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73315" y="1415534"/>
            <a:ext cx="1103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如果申请人是参加国家教师资格考试且成绩合格的申请人，此处将呈现申请人的考试合格证明上的相关信息</a:t>
            </a:r>
            <a:endParaRPr lang="en-US" altLang="zh-CN" dirty="0" smtClean="0"/>
          </a:p>
          <a:p>
            <a:r>
              <a:rPr lang="zh-CN" altLang="en-US" dirty="0" smtClean="0"/>
              <a:t>（系统自动同步，此处无需用户自己维护和填写）。否则系统显示为“无考试数据”。</a:t>
            </a:r>
            <a:endParaRPr lang="zh-CN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2150835"/>
            <a:ext cx="1179988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普通话证书信息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73315" y="1415534"/>
            <a:ext cx="1151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在普通话证书信息模块下，点击“新增”，出现证书新增对话框，选择校验类型：</a:t>
            </a:r>
            <a:r>
              <a:rPr lang="en-US" altLang="zh-CN" dirty="0" smtClean="0"/>
              <a:t>1.</a:t>
            </a:r>
            <a:r>
              <a:rPr lang="zh-CN" altLang="en-US" dirty="0" smtClean="0"/>
              <a:t>核验证书 </a:t>
            </a:r>
            <a:r>
              <a:rPr lang="en-US" altLang="zh-CN" dirty="0" smtClean="0"/>
              <a:t>2.</a:t>
            </a:r>
            <a:r>
              <a:rPr lang="zh-CN" altLang="en-US" dirty="0" smtClean="0"/>
              <a:t>录入证书 </a:t>
            </a:r>
            <a:r>
              <a:rPr lang="en-US" altLang="zh-CN" dirty="0" smtClean="0"/>
              <a:t>3.</a:t>
            </a:r>
            <a:r>
              <a:rPr lang="zh-CN" altLang="en-US" dirty="0" smtClean="0"/>
              <a:t>免测</a:t>
            </a:r>
            <a:endParaRPr lang="en-US" altLang="zh-CN" dirty="0" smtClean="0"/>
          </a:p>
          <a:p>
            <a:r>
              <a:rPr lang="zh-CN" altLang="en-US" dirty="0" smtClean="0"/>
              <a:t>请按照右侧的操作步骤进行操作。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344" y="2101595"/>
            <a:ext cx="11582399" cy="475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2104572"/>
            <a:ext cx="7264902" cy="441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1901371" y="6096000"/>
            <a:ext cx="3338286" cy="362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普通话证书信息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32972" y="1386506"/>
            <a:ext cx="11399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、在“核验证书”类型下，输入证书编号，点击“核验”按钮，系统将在国家普通话水平测试信息管理系统中</a:t>
            </a:r>
            <a:endParaRPr lang="en-US" altLang="zh-CN" dirty="0" smtClean="0"/>
          </a:p>
          <a:p>
            <a:r>
              <a:rPr lang="zh-CN" altLang="en-US" dirty="0" smtClean="0"/>
              <a:t>获取相关信息。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687" y="2051426"/>
            <a:ext cx="10363198" cy="463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普通话证书信息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32972" y="1386506"/>
            <a:ext cx="862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、在“录入证书”类型下，输入证书编号，上传证书电子版，供后台人工核验。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979" y="2010771"/>
            <a:ext cx="11307535" cy="45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普通话证书信息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73315" y="1415534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以下是：</a:t>
            </a:r>
            <a:r>
              <a:rPr lang="en-US" altLang="zh-CN" dirty="0" smtClean="0"/>
              <a:t>1.</a:t>
            </a:r>
            <a:r>
              <a:rPr lang="zh-CN" altLang="en-US" dirty="0" smtClean="0"/>
              <a:t>核验证书 </a:t>
            </a:r>
            <a:r>
              <a:rPr lang="en-US" altLang="zh-CN" dirty="0" smtClean="0"/>
              <a:t>2.</a:t>
            </a:r>
            <a:r>
              <a:rPr lang="zh-CN" altLang="en-US" dirty="0" smtClean="0"/>
              <a:t>录入证书 登记后的情况</a:t>
            </a:r>
            <a:endParaRPr lang="zh-CN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7" y="1826986"/>
            <a:ext cx="118665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388769" y="5588392"/>
            <a:ext cx="11610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我省的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日起的普通话证书信息均可在国家测试系统可查（广州测试中心有个别批次在网上查不到）。</a:t>
            </a:r>
            <a:endParaRPr lang="en-US" altLang="zh-CN" dirty="0" smtClean="0"/>
          </a:p>
          <a:p>
            <a:r>
              <a:rPr lang="zh-CN" altLang="en-US" dirty="0" smtClean="0"/>
              <a:t>但到目前仍有部分省份或部分地区未实行机考。如要核验其普通话证书信息，需与普通话测试机构联系。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学历学籍信息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8733" y="1401020"/>
            <a:ext cx="10849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在此模块下点击“新增”，有四类情况：</a:t>
            </a:r>
            <a:r>
              <a:rPr lang="en-US" altLang="zh-CN" dirty="0" smtClean="0"/>
              <a:t>1.</a:t>
            </a:r>
            <a:r>
              <a:rPr lang="zh-CN" altLang="en-US" dirty="0" smtClean="0"/>
              <a:t>核验学历 </a:t>
            </a:r>
            <a:r>
              <a:rPr lang="en-US" altLang="zh-CN" dirty="0" smtClean="0"/>
              <a:t>2.</a:t>
            </a:r>
            <a:r>
              <a:rPr lang="zh-CN" altLang="en-US" dirty="0" smtClean="0"/>
              <a:t>无法核验的学历 </a:t>
            </a:r>
            <a:r>
              <a:rPr lang="en-US" altLang="zh-CN" dirty="0" smtClean="0"/>
              <a:t>3.</a:t>
            </a:r>
            <a:r>
              <a:rPr lang="zh-CN" altLang="en-US" dirty="0" smtClean="0"/>
              <a:t>港澳台地区学历 </a:t>
            </a:r>
            <a:r>
              <a:rPr lang="en-US" altLang="zh-CN" dirty="0" smtClean="0"/>
              <a:t>4.</a:t>
            </a:r>
            <a:r>
              <a:rPr lang="zh-CN" altLang="en-US" dirty="0" smtClean="0"/>
              <a:t>国外留学学历</a:t>
            </a:r>
            <a:endParaRPr lang="en-US" altLang="zh-CN" dirty="0" smtClean="0"/>
          </a:p>
          <a:p>
            <a:r>
              <a:rPr lang="zh-CN" altLang="en-US" dirty="0" smtClean="0"/>
              <a:t>按照右侧的操作步骤进行证书核验。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04571"/>
            <a:ext cx="11876087" cy="45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4028" y="1870982"/>
            <a:ext cx="5852885" cy="47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学历信息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8733" y="1401020"/>
            <a:ext cx="1149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学历信息完善后的两种核验状态：已核验（已通过学信网数据比对的），待核验（未通过比对的，需人工核验）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3" y="1872343"/>
            <a:ext cx="11528651" cy="465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学历学籍信息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83247" y="1517134"/>
            <a:ext cx="10460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在校生的学籍信息在认定过程中补充填写。如果选择为应届毕业生，则如下提示。同步学籍后，个人信息中心会自动显示学籍信息。</a:t>
            </a:r>
            <a:endParaRPr lang="zh-CN" altLang="en-US" dirty="0"/>
          </a:p>
        </p:txBody>
      </p:sp>
      <p:pic>
        <p:nvPicPr>
          <p:cNvPr id="14" name="图片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507" y="3976915"/>
            <a:ext cx="10476864" cy="23222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081" y="2189391"/>
            <a:ext cx="10599737" cy="1695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620938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流程介绍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682748" y="1167492"/>
            <a:ext cx="850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登陆网址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: http://www.jszg.edu.cn/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4934857" y="1930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886857" y="3251200"/>
            <a:ext cx="9477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除应届师范教育类毕业生外的其他申请人</a:t>
            </a:r>
            <a:r>
              <a:rPr lang="zh-CN" altLang="en-US" sz="2000" dirty="0" smtClean="0"/>
              <a:t>，请在网报成功的次日</a:t>
            </a:r>
            <a:r>
              <a:rPr lang="en-US" sz="2000" dirty="0" smtClean="0"/>
              <a:t>14:00</a:t>
            </a:r>
            <a:r>
              <a:rPr lang="zh-CN" altLang="en-US" sz="2000" dirty="0" smtClean="0"/>
              <a:t>时后，登录广州教师资格网（ </a:t>
            </a:r>
            <a:r>
              <a:rPr lang="en-US" sz="2000" dirty="0" smtClean="0">
                <a:hlinkClick r:id="rId4"/>
              </a:rPr>
              <a:t>http://sz.gzedupg.com/admin/apply/f1.aspx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），按本人所选现场确认点预约现场确认时间、下载</a:t>
            </a:r>
            <a:r>
              <a:rPr lang="zh-CN" altLang="en-US" sz="2000" dirty="0" smtClean="0"/>
              <a:t>体检表等，并按系统要求填写本人相关信息。其他要求按广州市教育网站（</a:t>
            </a:r>
            <a:r>
              <a:rPr lang="en-US" altLang="zh-CN" sz="2000" dirty="0" smtClean="0">
                <a:hlinkClick r:id="rId5"/>
              </a:rPr>
              <a:t>http://</a:t>
            </a:r>
            <a:r>
              <a:rPr lang="en-US" altLang="zh-CN" sz="2000" dirty="0" smtClean="0">
                <a:hlinkClick r:id="rId5"/>
              </a:rPr>
              <a:t>www.gzedu.gov.cn/gzsjyj/zgrz/list.shtml</a:t>
            </a:r>
            <a:r>
              <a:rPr lang="en-US" altLang="zh-CN" sz="2000" dirty="0" smtClean="0"/>
              <a:t>）</a:t>
            </a:r>
            <a:r>
              <a:rPr lang="zh-CN" altLang="en-US" sz="2000" dirty="0" smtClean="0"/>
              <a:t>有关</a:t>
            </a:r>
            <a:r>
              <a:rPr lang="zh-CN" altLang="en-US" sz="2000" dirty="0" smtClean="0"/>
              <a:t>文件执行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学位证书信息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8733" y="1401020"/>
            <a:ext cx="1057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申请人根据学位证书上的真实信息，补齐本页面上所缺的信息。</a:t>
            </a:r>
            <a:endParaRPr lang="en-US" altLang="zh-CN" dirty="0" smtClean="0"/>
          </a:p>
          <a:p>
            <a:r>
              <a:rPr lang="zh-CN" altLang="en-US" dirty="0" smtClean="0"/>
              <a:t>如果是应届毕业生或者中等学历申请人，学位名称请选择“无学位”，学位证书编号对应为“无”。</a:t>
            </a:r>
          </a:p>
          <a:p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97" y="2165068"/>
            <a:ext cx="11090503" cy="44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教师资格证信息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8733" y="1401020"/>
            <a:ext cx="964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如果申请人已经有认定过的教师资格证，“教师资格证书信息”下将列出该证书的相关信息。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894341"/>
            <a:ext cx="11818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06397" y="1523999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教师资格认定报名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个人信息中心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1.</a:t>
                </a:r>
                <a:r>
                  <a:rPr lang="zh-CN" altLang="en-US" sz="1400" dirty="0" smtClean="0">
                    <a:solidFill>
                      <a:schemeClr val="bg1"/>
                    </a:solidFill>
                  </a:rPr>
                  <a:t>个人身份信息</a:t>
                </a:r>
                <a:endParaRPr lang="en-US" altLang="zh-CN" sz="1400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完善个人信息后，回到“业务平台”，进行认定或注册报名</a:t>
            </a:r>
            <a:endParaRPr lang="en-US" altLang="zh-CN" dirty="0" smtClean="0"/>
          </a:p>
          <a:p>
            <a:r>
              <a:rPr lang="zh-CN" altLang="en-US" dirty="0" smtClean="0"/>
              <a:t>点击“教师资格认定”的“须知”。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045028" y="2365828"/>
            <a:ext cx="1770743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1630" y="1794782"/>
            <a:ext cx="5954713" cy="4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须知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39704" y="1444563"/>
            <a:ext cx="11495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在业务平台页面下，选择教师资格认定业务模块，点击“须知”，仔细阅读教师资格认定申请人必读中的内容。</a:t>
            </a:r>
            <a:endParaRPr lang="zh-CN" altLang="en-US" dirty="0"/>
          </a:p>
        </p:txBody>
      </p:sp>
      <p:pic>
        <p:nvPicPr>
          <p:cNvPr id="14" name="图片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76" y="1834742"/>
            <a:ext cx="10549437" cy="418868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66056" y="6152385"/>
            <a:ext cx="931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在此页面下</a:t>
            </a:r>
            <a:r>
              <a:rPr lang="zh-CN" altLang="en-US" b="1" dirty="0" smtClean="0">
                <a:latin typeface="Arial"/>
                <a:ea typeface="宋体" pitchFamily="2" charset="-122"/>
                <a:cs typeface="Times New Roman" pitchFamily="18" charset="0"/>
              </a:rPr>
              <a:t> 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请下载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《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个人承诺书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》</a:t>
            </a:r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并按照个人承诺书中的说明进行操作，待报名时使用。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7279" y="1128484"/>
            <a:ext cx="5394779" cy="50974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06397" y="1523999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C00000"/>
                    </a:solidFill>
                  </a:rPr>
                  <a:t>教师资格认定报名</a:t>
                </a:r>
                <a:endParaRPr lang="zh-CN" alt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个人信息中心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1.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</a:rPr>
                  <a:t>个人身份信息</a:t>
                </a:r>
                <a:endParaRPr lang="en-US" altLang="zh-CN" sz="1400" b="1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六个步骤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161143" y="4702629"/>
            <a:ext cx="30770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图示 32"/>
          <p:cNvGraphicFramePr/>
          <p:nvPr/>
        </p:nvGraphicFramePr>
        <p:xfrm>
          <a:off x="4963884" y="1024465"/>
          <a:ext cx="6502402" cy="311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1313" y="3840390"/>
            <a:ext cx="7024916" cy="223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4" grpId="0" animBg="1"/>
      <p:bldGraphic spid="3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117599"/>
            <a:ext cx="664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填写身份信息。如下，主要采集信息：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275" y="1523546"/>
            <a:ext cx="1040923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638628" y="1074056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选择确认机构及确认点</a:t>
            </a:r>
            <a:endParaRPr lang="en-US" altLang="zh-CN" dirty="0" smtClean="0"/>
          </a:p>
          <a:p>
            <a:r>
              <a:rPr lang="zh-CN" altLang="en-US" dirty="0" smtClean="0"/>
              <a:t>在机构设置的网报时间段内，后台可选择机构、机构确认点信息及报名时间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172" y="1886857"/>
            <a:ext cx="9294813" cy="450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117599"/>
            <a:ext cx="6226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填写确认信息</a:t>
            </a:r>
            <a:endParaRPr lang="en-US" altLang="zh-CN" dirty="0" smtClean="0"/>
          </a:p>
          <a:p>
            <a:r>
              <a:rPr lang="zh-CN" altLang="en-US" dirty="0" smtClean="0"/>
              <a:t>个人现工作情况、上传照片及上传承诺书，填写个人简历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71" y="1843315"/>
            <a:ext cx="8132763" cy="44196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3184" y="1872343"/>
            <a:ext cx="9094787" cy="451394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06397" y="1523999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C00000"/>
                    </a:solidFill>
                  </a:rPr>
                  <a:t>教师资格认定报名</a:t>
                </a:r>
                <a:endParaRPr lang="zh-CN" alt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个人信息中心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1.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</a:rPr>
                  <a:t>个人身份信息</a:t>
                </a:r>
                <a:endParaRPr lang="en-US" altLang="zh-CN" sz="1400" b="1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161143" y="4702629"/>
            <a:ext cx="30770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971143" y="1603827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完成报名后，可预览</a:t>
            </a:r>
            <a:endParaRPr lang="en-US" altLang="zh-CN" dirty="0" smtClean="0"/>
          </a:p>
          <a:p>
            <a:r>
              <a:rPr lang="zh-CN" altLang="en-US" dirty="0" smtClean="0"/>
              <a:t>教师资格认定申请表</a:t>
            </a:r>
            <a:endParaRPr lang="en-US" altLang="zh-CN" dirty="0" smtClean="0"/>
          </a:p>
          <a:p>
            <a:r>
              <a:rPr lang="zh-CN" altLang="en-US" dirty="0" smtClean="0"/>
              <a:t>预览个人承诺书是否完整</a:t>
            </a:r>
            <a:endParaRPr lang="zh-CN" altLang="en-US" dirty="0"/>
          </a:p>
        </p:txBody>
      </p:sp>
      <p:sp>
        <p:nvSpPr>
          <p:cNvPr id="32" name="虚尾箭头 31">
            <a:hlinkClick r:id="rId4"/>
          </p:cNvPr>
          <p:cNvSpPr/>
          <p:nvPr/>
        </p:nvSpPr>
        <p:spPr>
          <a:xfrm>
            <a:off x="5268683" y="5297714"/>
            <a:ext cx="2061030" cy="11103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链接报名网站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574" y="953407"/>
            <a:ext cx="40862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" y="1181100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完成报名后，业务模块出现认定信息</a:t>
            </a:r>
            <a:endParaRPr lang="zh-CN" altLang="en-US" sz="2800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171" y="1757589"/>
            <a:ext cx="11837987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165"/>
          <p:cNvGrpSpPr/>
          <p:nvPr/>
        </p:nvGrpSpPr>
        <p:grpSpPr>
          <a:xfrm>
            <a:off x="696683" y="4119335"/>
            <a:ext cx="4914900" cy="1693636"/>
            <a:chOff x="580568" y="4162878"/>
            <a:chExt cx="4914900" cy="1693636"/>
          </a:xfrm>
        </p:grpSpPr>
        <p:sp>
          <p:nvSpPr>
            <p:cNvPr id="28" name="矩形 27"/>
            <p:cNvSpPr/>
            <p:nvPr/>
          </p:nvSpPr>
          <p:spPr>
            <a:xfrm>
              <a:off x="580568" y="4162878"/>
              <a:ext cx="4914900" cy="1693636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ln w="38100">
              <a:solidFill>
                <a:srgbClr val="5959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6" name="流程图: 过程 45"/>
            <p:cNvSpPr/>
            <p:nvPr/>
          </p:nvSpPr>
          <p:spPr>
            <a:xfrm>
              <a:off x="1602011" y="4399643"/>
              <a:ext cx="3001255" cy="40025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教师资格认定报名</a:t>
              </a:r>
              <a:endParaRPr lang="zh-CN" altLang="en-US" sz="1400" dirty="0"/>
            </a:p>
          </p:txBody>
        </p:sp>
        <p:sp>
          <p:nvSpPr>
            <p:cNvPr id="48" name="流程图: 过程 47"/>
            <p:cNvSpPr/>
            <p:nvPr/>
          </p:nvSpPr>
          <p:spPr>
            <a:xfrm>
              <a:off x="1605641" y="5064579"/>
              <a:ext cx="2995387" cy="40025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中小学在职教师定期注册报名</a:t>
              </a:r>
              <a:endParaRPr lang="zh-CN" altLang="en-US" sz="1400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1030516" y="4630057"/>
              <a:ext cx="551543" cy="1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 flipV="1">
              <a:off x="986971" y="5279219"/>
              <a:ext cx="575127" cy="18495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rot="5400000">
              <a:off x="428174" y="4746170"/>
              <a:ext cx="1153886" cy="7261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620938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流程介绍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915885" y="972458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0115" y="994230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机构管理模块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7567383" y="1480457"/>
            <a:ext cx="4421416" cy="4963886"/>
            <a:chOff x="6899727" y="1465944"/>
            <a:chExt cx="4421416" cy="4963886"/>
          </a:xfrm>
        </p:grpSpPr>
        <p:sp>
          <p:nvSpPr>
            <p:cNvPr id="22" name="矩形 21"/>
            <p:cNvSpPr/>
            <p:nvPr/>
          </p:nvSpPr>
          <p:spPr>
            <a:xfrm>
              <a:off x="6899727" y="1465944"/>
              <a:ext cx="4421416" cy="4963886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8000092" y="1579797"/>
              <a:ext cx="2140257" cy="5185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认定机构设置计划</a:t>
              </a:r>
              <a:r>
                <a:rPr lang="en-US" altLang="zh-CN" sz="1400" dirty="0" smtClean="0"/>
                <a:t>/</a:t>
              </a:r>
            </a:p>
            <a:p>
              <a:pPr algn="ctr"/>
              <a:r>
                <a:rPr lang="zh-CN" altLang="en-US" sz="1400" dirty="0" smtClean="0"/>
                <a:t>各级注册机构设置计划</a:t>
              </a:r>
              <a:endParaRPr lang="zh-CN" altLang="en-US" sz="1400" dirty="0"/>
            </a:p>
          </p:txBody>
        </p:sp>
        <p:sp>
          <p:nvSpPr>
            <p:cNvPr id="24" name="流程图: 过程 23"/>
            <p:cNvSpPr/>
            <p:nvPr/>
          </p:nvSpPr>
          <p:spPr>
            <a:xfrm>
              <a:off x="7997372" y="2420718"/>
              <a:ext cx="2148115" cy="51855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安排确认点工作</a:t>
              </a:r>
              <a:endParaRPr lang="zh-CN" altLang="en-US" sz="1400" dirty="0"/>
            </a:p>
          </p:txBody>
        </p:sp>
        <p:sp>
          <p:nvSpPr>
            <p:cNvPr id="26" name="流程图: 决策 25"/>
            <p:cNvSpPr/>
            <p:nvPr/>
          </p:nvSpPr>
          <p:spPr>
            <a:xfrm>
              <a:off x="8059961" y="4840974"/>
              <a:ext cx="2173184" cy="60188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机构审核</a:t>
              </a:r>
              <a:endParaRPr lang="zh-CN" altLang="en-US" sz="1400" dirty="0"/>
            </a:p>
          </p:txBody>
        </p:sp>
        <p:sp>
          <p:nvSpPr>
            <p:cNvPr id="27" name="流程图: 过程 26"/>
            <p:cNvSpPr/>
            <p:nvPr/>
          </p:nvSpPr>
          <p:spPr>
            <a:xfrm>
              <a:off x="8142515" y="5806104"/>
              <a:ext cx="2191657" cy="4422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编号及印发证书</a:t>
              </a:r>
              <a:r>
                <a:rPr lang="en-US" altLang="zh-CN" sz="1400" dirty="0" smtClean="0"/>
                <a:t>/</a:t>
              </a:r>
              <a:r>
                <a:rPr lang="zh-CN" altLang="en-US" sz="1400" dirty="0" smtClean="0"/>
                <a:t>注册结论体现</a:t>
              </a:r>
              <a:endParaRPr lang="zh-CN" altLang="en-US" sz="1400" dirty="0"/>
            </a:p>
          </p:txBody>
        </p:sp>
        <p:cxnSp>
          <p:nvCxnSpPr>
            <p:cNvPr id="82" name="直接连接符 81"/>
            <p:cNvCxnSpPr>
              <a:stCxn id="23" idx="2"/>
            </p:cNvCxnSpPr>
            <p:nvPr/>
          </p:nvCxnSpPr>
          <p:spPr>
            <a:xfrm rot="16200000" flipH="1">
              <a:off x="8908057" y="2260516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rot="16200000" flipH="1">
              <a:off x="8958857" y="3066059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16200000" flipH="1">
              <a:off x="8973370" y="4662629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rot="16200000" flipH="1">
              <a:off x="8987885" y="5620574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rot="16200000" flipH="1">
              <a:off x="8951598" y="3740972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流程图: 可选过程 116"/>
            <p:cNvSpPr/>
            <p:nvPr/>
          </p:nvSpPr>
          <p:spPr>
            <a:xfrm>
              <a:off x="8026400" y="3207658"/>
              <a:ext cx="2162629" cy="406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申请人报名</a:t>
              </a:r>
              <a:endParaRPr lang="zh-CN" altLang="en-US" sz="1400" dirty="0"/>
            </a:p>
          </p:txBody>
        </p:sp>
        <p:sp>
          <p:nvSpPr>
            <p:cNvPr id="118" name="流程图: 决策 117"/>
            <p:cNvSpPr/>
            <p:nvPr/>
          </p:nvSpPr>
          <p:spPr>
            <a:xfrm>
              <a:off x="8038190" y="3904802"/>
              <a:ext cx="2173184" cy="60188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现场确认</a:t>
              </a:r>
              <a:endParaRPr lang="zh-CN" altLang="en-US" sz="1400" dirty="0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96687" y="1451428"/>
            <a:ext cx="4920344" cy="2680029"/>
            <a:chOff x="464458" y="1625600"/>
            <a:chExt cx="4920344" cy="2680029"/>
          </a:xfrm>
        </p:grpSpPr>
        <p:sp>
          <p:nvSpPr>
            <p:cNvPr id="29" name="矩形 28"/>
            <p:cNvSpPr/>
            <p:nvPr/>
          </p:nvSpPr>
          <p:spPr>
            <a:xfrm>
              <a:off x="464458" y="1625600"/>
              <a:ext cx="4920344" cy="268002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0"/>
              </a:schemeClr>
            </a:solidFill>
            <a:ln w="38100">
              <a:solidFill>
                <a:srgbClr val="5959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流程图: 过程 11"/>
            <p:cNvSpPr/>
            <p:nvPr/>
          </p:nvSpPr>
          <p:spPr>
            <a:xfrm>
              <a:off x="576035" y="1819726"/>
              <a:ext cx="4663622" cy="415473"/>
            </a:xfrm>
            <a:prstGeom prst="flowChartProcess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申请人账号注册</a:t>
              </a:r>
              <a:endParaRPr lang="zh-CN" altLang="en-US" sz="1400" dirty="0"/>
            </a:p>
          </p:txBody>
        </p:sp>
        <p:sp>
          <p:nvSpPr>
            <p:cNvPr id="13" name="流程图: 过程 12"/>
            <p:cNvSpPr/>
            <p:nvPr/>
          </p:nvSpPr>
          <p:spPr>
            <a:xfrm>
              <a:off x="1451429" y="3175000"/>
              <a:ext cx="1422400" cy="400251"/>
            </a:xfrm>
            <a:prstGeom prst="flowChartProcess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个人信息中心</a:t>
              </a:r>
              <a:endParaRPr lang="zh-CN" altLang="en-US" sz="1400" dirty="0"/>
            </a:p>
          </p:txBody>
        </p:sp>
        <p:sp>
          <p:nvSpPr>
            <p:cNvPr id="20" name="流程图: 过程 19"/>
            <p:cNvSpPr/>
            <p:nvPr/>
          </p:nvSpPr>
          <p:spPr>
            <a:xfrm>
              <a:off x="3279319" y="2712356"/>
              <a:ext cx="1902281" cy="1343701"/>
            </a:xfrm>
            <a:prstGeom prst="flowChartProcess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 smtClean="0"/>
                <a:t>1.</a:t>
              </a:r>
              <a:r>
                <a:rPr lang="zh-CN" altLang="en-US" sz="1400" dirty="0" smtClean="0"/>
                <a:t>个人身份信息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2.</a:t>
              </a:r>
              <a:r>
                <a:rPr lang="zh-CN" altLang="en-US" sz="1400" dirty="0" smtClean="0"/>
                <a:t>教师资格考试信息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3.</a:t>
              </a:r>
              <a:r>
                <a:rPr lang="zh-CN" altLang="en-US" sz="1400" dirty="0" smtClean="0"/>
                <a:t>普通话证书信息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4.</a:t>
              </a:r>
              <a:r>
                <a:rPr lang="zh-CN" altLang="en-US" sz="1400" dirty="0" smtClean="0"/>
                <a:t>学历学籍信息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5.</a:t>
              </a:r>
              <a:r>
                <a:rPr lang="zh-CN" altLang="en-US" sz="1400" dirty="0" smtClean="0"/>
                <a:t>学位证书信息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6.</a:t>
              </a:r>
              <a:r>
                <a:rPr lang="zh-CN" altLang="en-US" sz="1400" dirty="0" smtClean="0"/>
                <a:t>教师资格证信息</a:t>
              </a:r>
              <a:endParaRPr lang="zh-CN" altLang="en-US" sz="1400" dirty="0"/>
            </a:p>
          </p:txBody>
        </p:sp>
        <p:cxnSp>
          <p:nvCxnSpPr>
            <p:cNvPr id="37" name="直接连接符 36"/>
            <p:cNvCxnSpPr/>
            <p:nvPr/>
          </p:nvCxnSpPr>
          <p:spPr>
            <a:xfrm rot="16200000" flipH="1">
              <a:off x="-130630" y="3265713"/>
              <a:ext cx="2061029" cy="1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928913" y="2670629"/>
              <a:ext cx="609601" cy="2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流程图: 过程 136"/>
            <p:cNvSpPr/>
            <p:nvPr/>
          </p:nvSpPr>
          <p:spPr>
            <a:xfrm>
              <a:off x="1458686" y="2500084"/>
              <a:ext cx="1422400" cy="400251"/>
            </a:xfrm>
            <a:prstGeom prst="flowChartProcess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业务平台</a:t>
              </a:r>
              <a:endParaRPr lang="zh-CN" altLang="en-US" sz="1400" dirty="0"/>
            </a:p>
          </p:txBody>
        </p:sp>
        <p:cxnSp>
          <p:nvCxnSpPr>
            <p:cNvPr id="144" name="直接箭头连接符 143"/>
            <p:cNvCxnSpPr>
              <a:endCxn id="13" idx="1"/>
            </p:cNvCxnSpPr>
            <p:nvPr/>
          </p:nvCxnSpPr>
          <p:spPr>
            <a:xfrm flipV="1">
              <a:off x="921656" y="3375126"/>
              <a:ext cx="529773" cy="13963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箭头连接符 144"/>
            <p:cNvCxnSpPr>
              <a:stCxn id="13" idx="3"/>
              <a:endCxn id="20" idx="1"/>
            </p:cNvCxnSpPr>
            <p:nvPr/>
          </p:nvCxnSpPr>
          <p:spPr>
            <a:xfrm>
              <a:off x="2873829" y="3375126"/>
              <a:ext cx="405490" cy="9081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组合 206"/>
          <p:cNvGrpSpPr/>
          <p:nvPr/>
        </p:nvGrpSpPr>
        <p:grpSpPr>
          <a:xfrm>
            <a:off x="4731657" y="3106057"/>
            <a:ext cx="3889827" cy="2162632"/>
            <a:chOff x="4731657" y="3106057"/>
            <a:chExt cx="3889827" cy="2162632"/>
          </a:xfrm>
        </p:grpSpPr>
        <p:grpSp>
          <p:nvGrpSpPr>
            <p:cNvPr id="198" name="组合 197"/>
            <p:cNvGrpSpPr/>
            <p:nvPr/>
          </p:nvGrpSpPr>
          <p:grpSpPr>
            <a:xfrm>
              <a:off x="4731657" y="3425374"/>
              <a:ext cx="3889827" cy="1843315"/>
              <a:chOff x="4717144" y="3425374"/>
              <a:chExt cx="4502544" cy="1843315"/>
            </a:xfrm>
          </p:grpSpPr>
          <p:cxnSp>
            <p:nvCxnSpPr>
              <p:cNvPr id="92" name="直接箭头连接符 91"/>
              <p:cNvCxnSpPr/>
              <p:nvPr/>
            </p:nvCxnSpPr>
            <p:spPr>
              <a:xfrm flipV="1">
                <a:off x="6328229" y="3439886"/>
                <a:ext cx="2891459" cy="1451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16200000" flipH="1">
                <a:off x="5406572" y="4347031"/>
                <a:ext cx="1843315" cy="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98"/>
              <p:cNvCxnSpPr/>
              <p:nvPr/>
            </p:nvCxnSpPr>
            <p:spPr>
              <a:xfrm flipV="1">
                <a:off x="4719379" y="4542971"/>
                <a:ext cx="1594335" cy="2776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箭头连接符 100"/>
              <p:cNvCxnSpPr/>
              <p:nvPr/>
            </p:nvCxnSpPr>
            <p:spPr>
              <a:xfrm flipV="1">
                <a:off x="4717144" y="5225143"/>
                <a:ext cx="1625599" cy="1451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" name="TextBox 198"/>
            <p:cNvSpPr txBox="1"/>
            <p:nvPr/>
          </p:nvSpPr>
          <p:spPr>
            <a:xfrm>
              <a:off x="6371772" y="3106057"/>
              <a:ext cx="1364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/>
                <a:t>申请人报名</a:t>
              </a:r>
              <a:endParaRPr lang="zh-CN" altLang="en-US" sz="1400" b="1" dirty="0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232228" y="3222171"/>
            <a:ext cx="8469087" cy="3077032"/>
            <a:chOff x="232228" y="3222171"/>
            <a:chExt cx="8469087" cy="3077032"/>
          </a:xfrm>
        </p:grpSpPr>
        <p:cxnSp>
          <p:nvCxnSpPr>
            <p:cNvPr id="76" name="直接连接符 75"/>
            <p:cNvCxnSpPr/>
            <p:nvPr/>
          </p:nvCxnSpPr>
          <p:spPr>
            <a:xfrm rot="10800000">
              <a:off x="6299200" y="4702629"/>
              <a:ext cx="1625602" cy="1588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16200000" flipH="1">
              <a:off x="7460345" y="4702631"/>
              <a:ext cx="957942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10800000" flipV="1">
              <a:off x="261259" y="6270171"/>
              <a:ext cx="6066970" cy="2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6200000" flipH="1">
              <a:off x="-1255487" y="4738914"/>
              <a:ext cx="3048002" cy="145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flipV="1">
              <a:off x="232228" y="4847771"/>
              <a:ext cx="812801" cy="290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rot="10800000" flipV="1">
              <a:off x="7924799" y="5145315"/>
              <a:ext cx="776516" cy="7255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rot="10800000" flipV="1">
              <a:off x="7917543" y="4223657"/>
              <a:ext cx="776516" cy="7255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/>
            <p:cNvCxnSpPr/>
            <p:nvPr/>
          </p:nvCxnSpPr>
          <p:spPr>
            <a:xfrm>
              <a:off x="232229" y="3236686"/>
              <a:ext cx="754742" cy="145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5400000">
              <a:off x="5529944" y="5486403"/>
              <a:ext cx="1611089" cy="14511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6509658" y="4274458"/>
              <a:ext cx="1364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/>
                <a:t>审核不通过</a:t>
              </a:r>
              <a:endParaRPr lang="zh-CN" altLang="en-US" sz="1400" b="1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798285" y="5936343"/>
              <a:ext cx="5399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/>
                <a:t>审核不通过，放弃报名或修改个人信息或重新填报报名信息</a:t>
              </a:r>
              <a:endParaRPr lang="zh-CN" altLang="en-US" sz="1400" b="1" dirty="0"/>
            </a:p>
          </p:txBody>
        </p:sp>
      </p:grpSp>
      <p:sp>
        <p:nvSpPr>
          <p:cNvPr id="213" name="线形标注 1 212"/>
          <p:cNvSpPr/>
          <p:nvPr/>
        </p:nvSpPr>
        <p:spPr>
          <a:xfrm>
            <a:off x="6023431" y="1901371"/>
            <a:ext cx="1320798" cy="827315"/>
          </a:xfrm>
          <a:prstGeom prst="borderCallout1">
            <a:avLst>
              <a:gd name="adj1" fmla="val 18750"/>
              <a:gd name="adj2" fmla="val -8333"/>
              <a:gd name="adj3" fmla="val 97794"/>
              <a:gd name="adj4" fmla="val -29691"/>
            </a:avLst>
          </a:prstGeom>
          <a:solidFill>
            <a:srgbClr val="B6D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信息模块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常年开放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4" name="线形标注 1 213"/>
          <p:cNvSpPr/>
          <p:nvPr/>
        </p:nvSpPr>
        <p:spPr>
          <a:xfrm>
            <a:off x="6132289" y="4223657"/>
            <a:ext cx="1299025" cy="1393372"/>
          </a:xfrm>
          <a:prstGeom prst="borderCallout1">
            <a:avLst>
              <a:gd name="adj1" fmla="val 18750"/>
              <a:gd name="adj2" fmla="val -8333"/>
              <a:gd name="adj3" fmla="val 47949"/>
              <a:gd name="adj4" fmla="val -36396"/>
            </a:avLst>
          </a:prstGeom>
          <a:solidFill>
            <a:srgbClr val="B6D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业务模块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机构设置计划后才能报名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117601" y="5283199"/>
            <a:ext cx="3628570" cy="798287"/>
            <a:chOff x="1117601" y="5283199"/>
            <a:chExt cx="3628570" cy="798287"/>
          </a:xfrm>
        </p:grpSpPr>
        <p:sp>
          <p:nvSpPr>
            <p:cNvPr id="63" name="流程图: 过程 62"/>
            <p:cNvSpPr/>
            <p:nvPr/>
          </p:nvSpPr>
          <p:spPr>
            <a:xfrm>
              <a:off x="1741714" y="5689601"/>
              <a:ext cx="3004457" cy="39188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补发换发（下半年开通）</a:t>
              </a:r>
              <a:endParaRPr lang="zh-CN" altLang="en-US" sz="1400" dirty="0"/>
            </a:p>
          </p:txBody>
        </p:sp>
        <p:cxnSp>
          <p:nvCxnSpPr>
            <p:cNvPr id="65" name="直接箭头连接符 64"/>
            <p:cNvCxnSpPr/>
            <p:nvPr/>
          </p:nvCxnSpPr>
          <p:spPr>
            <a:xfrm>
              <a:off x="1132115" y="5936343"/>
              <a:ext cx="580572" cy="1588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16200000" flipH="1">
              <a:off x="791029" y="5609771"/>
              <a:ext cx="667657" cy="1451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13" grpId="0" animBg="1"/>
      <p:bldP spid="213" grpId="1" animBg="1"/>
      <p:bldP spid="214" grpId="0" animBg="1"/>
      <p:bldP spid="2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91884" y="1524000"/>
            <a:ext cx="3730174" cy="4978400"/>
            <a:chOff x="696683" y="1451428"/>
            <a:chExt cx="4920348" cy="4361543"/>
          </a:xfrm>
        </p:grpSpPr>
        <p:grpSp>
          <p:nvGrpSpPr>
            <p:cNvPr id="2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申请人账号注册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458686" y="2500084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业务平台</a:t>
                </a:r>
                <a:endParaRPr lang="zh-CN" altLang="en-US" sz="1400" dirty="0"/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矩形 63"/>
          <p:cNvSpPr/>
          <p:nvPr/>
        </p:nvSpPr>
        <p:spPr>
          <a:xfrm>
            <a:off x="4558958" y="1371990"/>
            <a:ext cx="623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申请人登录中国教师资格网（</a:t>
            </a:r>
            <a:r>
              <a:rPr lang="en-US" dirty="0" smtClean="0"/>
              <a:t>http://www.jszg.edu.cn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1030" y="1814286"/>
            <a:ext cx="7105884" cy="465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702629" y="101600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</a:t>
            </a:r>
            <a:r>
              <a:rPr lang="zh-CN" altLang="en-US" dirty="0" smtClean="0"/>
              <a:t>申请人账号入口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35426" y="1509486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申请人账号注册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458686" y="2500084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业务平台</a:t>
                </a:r>
                <a:endParaRPr lang="zh-CN" altLang="en-US" sz="1400" dirty="0"/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申请人账号注册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891314" y="1523778"/>
            <a:ext cx="709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申请人在首次登录系统须注册账号，点击登录页面中“注册”按钮。</a:t>
            </a:r>
            <a:endParaRPr lang="zh-CN" alt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3542" y="1939317"/>
            <a:ext cx="6241143" cy="45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矩形 32"/>
          <p:cNvSpPr/>
          <p:nvPr/>
        </p:nvSpPr>
        <p:spPr>
          <a:xfrm>
            <a:off x="1669143" y="1596571"/>
            <a:ext cx="18578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35426" y="1509486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 w="50800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申请人账号注册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458686" y="2500084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业务平台</a:t>
                </a:r>
                <a:endParaRPr lang="zh-CN" altLang="en-US" sz="1400" dirty="0"/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申请人账号注册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096248" y="153164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点击“注册”后，将出现实名注册界面：</a:t>
            </a:r>
            <a:endParaRPr lang="zh-CN" alt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6333" y="1907996"/>
            <a:ext cx="4933267" cy="453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矩形 31"/>
          <p:cNvSpPr/>
          <p:nvPr/>
        </p:nvSpPr>
        <p:spPr>
          <a:xfrm>
            <a:off x="1669143" y="1596571"/>
            <a:ext cx="18578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35426" y="1509486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申请人账号注册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458686" y="2500084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业务平台</a:t>
                </a:r>
                <a:endParaRPr lang="zh-CN" altLang="en-US" sz="1400" dirty="0"/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申请人账号注册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183334" y="1517133"/>
            <a:ext cx="54537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注册的证件类型：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身份证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港澳台居民居住证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港澳居民来往内地通行证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五年内有效期台湾居民来往大陆通行证注册的用户</a:t>
            </a:r>
            <a:endParaRPr lang="zh-CN" altLang="en-US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532" y="3074308"/>
            <a:ext cx="4684938" cy="31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矩形 35"/>
          <p:cNvSpPr/>
          <p:nvPr/>
        </p:nvSpPr>
        <p:spPr>
          <a:xfrm>
            <a:off x="5225143" y="5297714"/>
            <a:ext cx="4441371" cy="899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标注 38"/>
          <p:cNvSpPr/>
          <p:nvPr/>
        </p:nvSpPr>
        <p:spPr>
          <a:xfrm>
            <a:off x="9942286" y="3904343"/>
            <a:ext cx="1843314" cy="1291771"/>
          </a:xfrm>
          <a:prstGeom prst="wedgeRectCallout">
            <a:avLst>
              <a:gd name="adj1" fmla="val -60203"/>
              <a:gd name="adj2" fmla="val 8047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邮箱、手机号码用于找回密码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669143" y="1596571"/>
            <a:ext cx="18578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35426" y="1494971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业务平台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957943" y="2336800"/>
            <a:ext cx="1770743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237202" y="1531648"/>
            <a:ext cx="641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注册之后，登录成功，进入申请人系统主界面，显示业务平台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2385" y="1958522"/>
            <a:ext cx="7008357" cy="447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defTabSz="914273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06397" y="1523999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个人信息中心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972457" y="3207657"/>
            <a:ext cx="1770743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237202" y="1459077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登录成功，对于注册后首次登陆的或个人信息没有完善的用户，</a:t>
            </a:r>
            <a:endParaRPr lang="en-US" altLang="zh-CN" dirty="0" smtClean="0"/>
          </a:p>
          <a:p>
            <a:r>
              <a:rPr lang="zh-CN" altLang="en-US" dirty="0" smtClean="0"/>
              <a:t>首先请完善个人身份信息。</a:t>
            </a:r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9087" y="4209145"/>
            <a:ext cx="6385600" cy="236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矩形 32"/>
          <p:cNvSpPr/>
          <p:nvPr/>
        </p:nvSpPr>
        <p:spPr>
          <a:xfrm>
            <a:off x="5229945" y="2119477"/>
            <a:ext cx="2954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个人信息中心分六个模块：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个人身份信息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教师资格考试信息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普通话证书信息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学历学籍信息</a:t>
            </a:r>
            <a:endParaRPr lang="en-US" altLang="zh-CN" dirty="0" smtClean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学位证书信息</a:t>
            </a:r>
            <a:endParaRPr lang="en-US" altLang="zh-CN" dirty="0" smtClean="0"/>
          </a:p>
          <a:p>
            <a:r>
              <a:rPr lang="en-US" altLang="zh-CN" dirty="0" smtClean="0"/>
              <a:t>6.</a:t>
            </a:r>
            <a:r>
              <a:rPr lang="zh-CN" altLang="en-US" dirty="0" smtClean="0"/>
              <a:t>教师资格证信息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665596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色商务大气年终年中汇报总结模板"/>
  <p:tag name="ISPRING_ULTRA_SCORM_COURSE_ID" val="584E2C60-2D98-470F-A2C1-044F7E55EA6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xlu0yox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</TotalTime>
  <Words>1780</Words>
  <Application>Microsoft Office PowerPoint</Application>
  <PresentationFormat>自定义</PresentationFormat>
  <Paragraphs>336</Paragraphs>
  <Slides>29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Company>广东省继续教育指导中心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教师资格管理系统培训</dc:title>
  <dc:creator>江洁静</dc:creator>
  <cp:lastModifiedBy>Ӏ؍䀀͛</cp:lastModifiedBy>
  <cp:revision>424</cp:revision>
  <dcterms:created xsi:type="dcterms:W3CDTF">2016-07-16T08:53:12Z</dcterms:created>
  <dcterms:modified xsi:type="dcterms:W3CDTF">2019-04-15T02:13:18Z</dcterms:modified>
</cp:coreProperties>
</file>